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sldIdLst>
    <p:sldId id="266" r:id="rId2"/>
    <p:sldId id="256" r:id="rId3"/>
    <p:sldId id="257" r:id="rId4"/>
    <p:sldId id="258" r:id="rId5"/>
    <p:sldId id="259" r:id="rId6"/>
    <p:sldId id="260" r:id="rId7"/>
    <p:sldId id="261" r:id="rId8"/>
    <p:sldId id="262" r:id="rId9"/>
    <p:sldId id="263" r:id="rId10"/>
    <p:sldId id="264" r:id="rId11"/>
  </p:sldIdLst>
  <p:sldSz cx="12192000" cy="6858000"/>
  <p:notesSz cx="12192000" cy="6858000"/>
  <p:defaultTextStyle>
    <a:defPPr>
      <a:defRPr lang="nl"/>
    </a:defPPr>
    <a:lvl1pPr algn="l">
      <a:spcBef>
        <a:spcPts val="0"/>
      </a:spcBef>
      <a:spcAft>
        <a:spcPts val="0"/>
      </a:spcAft>
      <a:defRPr>
        <a:solidFill>
          <a:schemeClr val="tx1"/>
        </a:solidFill>
        <a:latin typeface="Arial"/>
        <a:ea typeface="+mn-ea"/>
        <a:cs typeface="Arial"/>
      </a:defRPr>
    </a:lvl1pPr>
    <a:lvl2pPr marL="457200" algn="l">
      <a:spcBef>
        <a:spcPts val="0"/>
      </a:spcBef>
      <a:spcAft>
        <a:spcPts val="0"/>
      </a:spcAft>
      <a:defRPr>
        <a:solidFill>
          <a:schemeClr val="tx1"/>
        </a:solidFill>
        <a:latin typeface="Arial"/>
        <a:ea typeface="+mn-ea"/>
        <a:cs typeface="Arial"/>
      </a:defRPr>
    </a:lvl2pPr>
    <a:lvl3pPr marL="914400" algn="l">
      <a:spcBef>
        <a:spcPts val="0"/>
      </a:spcBef>
      <a:spcAft>
        <a:spcPts val="0"/>
      </a:spcAft>
      <a:defRPr>
        <a:solidFill>
          <a:schemeClr val="tx1"/>
        </a:solidFill>
        <a:latin typeface="Arial"/>
        <a:ea typeface="+mn-ea"/>
        <a:cs typeface="Arial"/>
      </a:defRPr>
    </a:lvl3pPr>
    <a:lvl4pPr marL="1371600" algn="l">
      <a:spcBef>
        <a:spcPts val="0"/>
      </a:spcBef>
      <a:spcAft>
        <a:spcPts val="0"/>
      </a:spcAft>
      <a:defRPr>
        <a:solidFill>
          <a:schemeClr val="tx1"/>
        </a:solidFill>
        <a:latin typeface="Arial"/>
        <a:ea typeface="+mn-ea"/>
        <a:cs typeface="Arial"/>
      </a:defRPr>
    </a:lvl4pPr>
    <a:lvl5pPr marL="1828800" algn="l">
      <a:spcBef>
        <a:spcPts val="0"/>
      </a:spcBef>
      <a:spcAft>
        <a:spcPts val="0"/>
      </a:spcAft>
      <a:defRPr>
        <a:solidFill>
          <a:schemeClr val="tx1"/>
        </a:solidFill>
        <a:latin typeface="Arial"/>
        <a:ea typeface="+mn-ea"/>
        <a:cs typeface="Arial"/>
      </a:defRPr>
    </a:lvl5pPr>
    <a:lvl6pPr marL="2286000" algn="l" defTabSz="914400">
      <a:defRPr>
        <a:solidFill>
          <a:schemeClr val="tx1"/>
        </a:solidFill>
        <a:latin typeface="Arial"/>
        <a:ea typeface="+mn-ea"/>
        <a:cs typeface="Arial"/>
      </a:defRPr>
    </a:lvl6pPr>
    <a:lvl7pPr marL="2743200" algn="l" defTabSz="914400">
      <a:defRPr>
        <a:solidFill>
          <a:schemeClr val="tx1"/>
        </a:solidFill>
        <a:latin typeface="Arial"/>
        <a:ea typeface="+mn-ea"/>
        <a:cs typeface="Arial"/>
      </a:defRPr>
    </a:lvl7pPr>
    <a:lvl8pPr marL="3200400" algn="l" defTabSz="914400">
      <a:defRPr>
        <a:solidFill>
          <a:schemeClr val="tx1"/>
        </a:solidFill>
        <a:latin typeface="Arial"/>
        <a:ea typeface="+mn-ea"/>
        <a:cs typeface="Arial"/>
      </a:defRPr>
    </a:lvl8pPr>
    <a:lvl9pPr marL="3657600" algn="l" defTabSz="914400">
      <a:defRPr>
        <a:solidFill>
          <a:schemeClr val="tx1"/>
        </a:solidFill>
        <a:latin typeface="Arial"/>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77" y="1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344488"/>
          </a:xfrm>
          <a:prstGeom prst="rect">
            <a:avLst/>
          </a:prstGeom>
        </p:spPr>
        <p:txBody>
          <a:bodyPr vert="horz" lIns="91440" tIns="45720" rIns="91440" bIns="45720" rtlCol="0"/>
          <a:lstStyle>
            <a:lvl1pPr algn="l">
              <a:defRPr sz="1200"/>
            </a:lvl1pPr>
          </a:lstStyle>
          <a:p>
            <a:pPr>
              <a:defRPr/>
            </a:pPr>
            <a:endParaRPr lang="en-US"/>
          </a:p>
        </p:txBody>
      </p:sp>
      <p:sp>
        <p:nvSpPr>
          <p:cNvPr id="3" name="Datumsplatzhalter 2"/>
          <p:cNvSpPr>
            <a:spLocks noGrp="1"/>
          </p:cNvSpPr>
          <p:nvPr>
            <p:ph type="dt" idx="1"/>
          </p:nvPr>
        </p:nvSpPr>
        <p:spPr bwMode="auto">
          <a:xfrm>
            <a:off x="5180013" y="0"/>
            <a:ext cx="3962400" cy="344488"/>
          </a:xfrm>
          <a:prstGeom prst="rect">
            <a:avLst/>
          </a:prstGeom>
        </p:spPr>
        <p:txBody>
          <a:bodyPr vert="horz" lIns="91440" tIns="45720" rIns="91440" bIns="45720" rtlCol="0"/>
          <a:lstStyle>
            <a:lvl1pPr algn="r">
              <a:defRPr sz="1200"/>
            </a:lvl1pPr>
          </a:lstStyle>
          <a:p>
            <a:pPr>
              <a:defRPr/>
            </a:pPr>
            <a:fld id="{B46F0AE3-9CC8-47AF-9EC2-3E7399FF7998}" type="datetimeFigureOut">
              <a:rPr lang="en-US"/>
              <a:t>9/22/2023</a:t>
            </a:fld>
            <a:endParaRPr lang="en-US"/>
          </a:p>
        </p:txBody>
      </p:sp>
      <p:sp>
        <p:nvSpPr>
          <p:cNvPr id="4" name="Folienbildplatzhalter 3"/>
          <p:cNvSpPr>
            <a:spLocks noGrp="1" noRot="1" noChangeAspect="1"/>
          </p:cNvSpPr>
          <p:nvPr>
            <p:ph type="sldImg" idx="2"/>
          </p:nvPr>
        </p:nvSpPr>
        <p:spPr bwMode="auto">
          <a:xfrm>
            <a:off x="2514600" y="857250"/>
            <a:ext cx="4114800" cy="2314575"/>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izenplatzhalter 4"/>
          <p:cNvSpPr>
            <a:spLocks noGrp="1"/>
          </p:cNvSpPr>
          <p:nvPr>
            <p:ph type="body" sz="quarter" idx="3"/>
          </p:nvPr>
        </p:nvSpPr>
        <p:spPr bwMode="auto">
          <a:xfrm>
            <a:off x="914400" y="3300413"/>
            <a:ext cx="7315200" cy="2700336"/>
          </a:xfrm>
          <a:prstGeom prst="rect">
            <a:avLst/>
          </a:prstGeom>
        </p:spPr>
        <p:txBody>
          <a:bodyPr vert="horz" lIns="91440" tIns="45720" rIns="91440" bIns="45720" rtlCol="0"/>
          <a:lstStyle/>
          <a:p>
            <a:pPr lvl="0">
              <a:defRPr/>
            </a:pPr>
            <a:r>
              <a:rPr lang="nl"/>
              <a:t>Hoofdtekstformaat bearbeiten</a:t>
            </a:r>
            <a:endParaRPr/>
          </a:p>
          <a:p>
            <a:pPr lvl="1">
              <a:defRPr/>
            </a:pPr>
            <a:r>
              <a:rPr lang="nl"/>
              <a:t>Zweite Ebene</a:t>
            </a:r>
            <a:endParaRPr/>
          </a:p>
          <a:p>
            <a:pPr lvl="2">
              <a:defRPr/>
            </a:pPr>
            <a:r>
              <a:rPr lang="nl"/>
              <a:t>Dritte Ebene</a:t>
            </a:r>
            <a:endParaRPr/>
          </a:p>
          <a:p>
            <a:pPr lvl="3">
              <a:defRPr/>
            </a:pPr>
            <a:r>
              <a:rPr lang="nl"/>
              <a:t>Vierde Ebene</a:t>
            </a:r>
            <a:endParaRPr/>
          </a:p>
          <a:p>
            <a:pPr lvl="4">
              <a:defRPr/>
            </a:pPr>
            <a:r>
              <a:rPr lang="nl"/>
              <a:t>Fünfte Ebene</a:t>
            </a:r>
            <a:endParaRPr lang="en-US"/>
          </a:p>
        </p:txBody>
      </p:sp>
      <p:sp>
        <p:nvSpPr>
          <p:cNvPr id="6" name="Fußzeilenplatzhalter 5"/>
          <p:cNvSpPr>
            <a:spLocks noGrp="1"/>
          </p:cNvSpPr>
          <p:nvPr>
            <p:ph type="ftr" sz="quarter" idx="4"/>
          </p:nvPr>
        </p:nvSpPr>
        <p:spPr bwMode="auto">
          <a:xfrm>
            <a:off x="0" y="6513513"/>
            <a:ext cx="3962400" cy="344487"/>
          </a:xfrm>
          <a:prstGeom prst="rect">
            <a:avLst/>
          </a:prstGeom>
        </p:spPr>
        <p:txBody>
          <a:bodyPr vert="horz" lIns="91440" tIns="45720" rIns="91440" bIns="45720" rtlCol="0" anchor="b"/>
          <a:lstStyle>
            <a:lvl1pPr algn="l">
              <a:defRPr sz="1200"/>
            </a:lvl1pPr>
          </a:lstStyle>
          <a:p>
            <a:pPr>
              <a:defRPr/>
            </a:pPr>
            <a:endParaRPr lang="en-US"/>
          </a:p>
        </p:txBody>
      </p:sp>
      <p:sp>
        <p:nvSpPr>
          <p:cNvPr id="7" name="Foliennummernplatzhalter 6"/>
          <p:cNvSpPr>
            <a:spLocks noGrp="1"/>
          </p:cNvSpPr>
          <p:nvPr>
            <p:ph type="sldNum" sz="quarter" idx="5"/>
          </p:nvPr>
        </p:nvSpPr>
        <p:spPr bwMode="auto">
          <a:xfrm>
            <a:off x="5180013" y="6513513"/>
            <a:ext cx="3962400" cy="344487"/>
          </a:xfrm>
          <a:prstGeom prst="rect">
            <a:avLst/>
          </a:prstGeom>
        </p:spPr>
        <p:txBody>
          <a:bodyPr vert="horz" lIns="91440" tIns="45720" rIns="91440" bIns="45720" rtlCol="0" anchor="b"/>
          <a:lstStyle>
            <a:lvl1pPr algn="r">
              <a:defRPr sz="1200"/>
            </a:lvl1pPr>
          </a:lstStyle>
          <a:p>
            <a:pPr>
              <a:defRPr/>
            </a:pPr>
            <a:fld id="{0748C83A-7679-4143-B3C7-5E9D26D96AC1}" type="slidenum">
              <a:rPr lang="en-US"/>
              <a:t>‹Nr.›</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nl"/>
              <a:t>Laufen/Stopp: Aufzeichnung wird gestartet und kann angehalten werden.</a:t>
            </a:r>
            <a:endParaRPr/>
          </a:p>
          <a:p>
            <a:pPr>
              <a:defRPr/>
            </a:pPr>
            <a:r>
              <a:rPr lang="nl"/>
              <a:t>Bewegungsgraph weg: Graph wird entfernt</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F5086B9C-A5D1-40CA-93E3-574C7559F93D}" type="slidenum">
              <a:rPr lang="de-DE"/>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nl"/>
              <a:t>Om de fout te verkleinen: illusie van lineariteit</a:t>
            </a:r>
            <a:endParaRPr/>
          </a:p>
          <a:p>
            <a:pPr marL="0" marR="0" lvl="0" indent="0" algn="l" defTabSz="914400">
              <a:lnSpc>
                <a:spcPct val="100000"/>
              </a:lnSpc>
              <a:spcBef>
                <a:spcPts val="0"/>
              </a:spcBef>
              <a:spcAft>
                <a:spcPts val="0"/>
              </a:spcAft>
              <a:buClrTx/>
              <a:buSzTx/>
              <a:buFontTx/>
              <a:buNone/>
              <a:defRPr/>
            </a:pPr>
            <a:r>
              <a:rPr lang="nl"/>
              <a:t>Verschillen: uitgangspunt; gelijkmatige beweging versus ongelijke beweging; rechte lijn versus niet-rechte lijn</a:t>
            </a:r>
            <a:endParaRPr/>
          </a:p>
          <a:p>
            <a:pPr marL="0" marR="0" lvl="0" indent="0" algn="l" defTabSz="914400">
              <a:lnSpc>
                <a:spcPct val="100000"/>
              </a:lnSpc>
              <a:spcBef>
                <a:spcPts val="0"/>
              </a:spcBef>
              <a:spcAft>
                <a:spcPts val="0"/>
              </a:spcAft>
              <a:buClrTx/>
              <a:buSzTx/>
              <a:buFontTx/>
              <a:buNone/>
              <a:defRPr/>
            </a:pPr>
            <a:endParaRPr lang="en-US"/>
          </a:p>
          <a:p>
            <a:pPr marL="0" marR="0" lvl="0" indent="0" algn="l" defTabSz="914400">
              <a:lnSpc>
                <a:spcPct val="100000"/>
              </a:lnSpc>
              <a:spcBef>
                <a:spcPts val="0"/>
              </a:spcBef>
              <a:spcAft>
                <a:spcPts val="0"/>
              </a:spcAft>
              <a:buClrTx/>
              <a:buSzTx/>
              <a:buFontTx/>
              <a:buNone/>
              <a:defRPr/>
            </a:pPr>
            <a:r>
              <a:rPr lang="nl"/>
              <a:t>Optioneel:</a:t>
            </a:r>
            <a:endParaRPr/>
          </a:p>
          <a:p>
            <a:pPr marL="0" marR="0" lvl="0" indent="0" algn="l" defTabSz="914400">
              <a:lnSpc>
                <a:spcPct val="100000"/>
              </a:lnSpc>
              <a:spcBef>
                <a:spcPts val="0"/>
              </a:spcBef>
              <a:spcAft>
                <a:spcPts val="0"/>
              </a:spcAft>
              <a:buClrTx/>
              <a:buSzTx/>
              <a:buFontTx/>
              <a:buNone/>
              <a:defRPr/>
            </a:pPr>
            <a:r>
              <a:rPr lang="nl"/>
              <a:t>Overeenkomsten: wat hebben deze grafieken met elkaar gemeen? – In beide situaties is de beweging weg van de sensor  grafieken nemen toe</a:t>
            </a:r>
            <a:endParaRPr lang="en-US"/>
          </a:p>
        </p:txBody>
      </p:sp>
      <p:sp>
        <p:nvSpPr>
          <p:cNvPr id="4" name="Foliennummernplatzhalter 3"/>
          <p:cNvSpPr>
            <a:spLocks noGrp="1"/>
          </p:cNvSpPr>
          <p:nvPr>
            <p:ph type="sldNum" sz="quarter" idx="5"/>
          </p:nvPr>
        </p:nvSpPr>
        <p:spPr bwMode="auto"/>
        <p:txBody>
          <a:bodyPr/>
          <a:lstStyle/>
          <a:p>
            <a:pPr>
              <a:defRPr/>
            </a:pPr>
            <a:fld id="{F5086B9C-A5D1-40CA-93E3-574C7559F93D}" type="slidenum">
              <a:rPr lang="de-DE"/>
              <a:t>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nl"/>
              <a:t>3</a:t>
            </a:r>
            <a:endParaRPr/>
          </a:p>
        </p:txBody>
      </p:sp>
      <p:sp>
        <p:nvSpPr>
          <p:cNvPr id="4" name="Foliennummernplatzhalter 3"/>
          <p:cNvSpPr>
            <a:spLocks noGrp="1"/>
          </p:cNvSpPr>
          <p:nvPr>
            <p:ph type="sldNum" sz="quarter" idx="5"/>
          </p:nvPr>
        </p:nvSpPr>
        <p:spPr bwMode="auto"/>
        <p:txBody>
          <a:bodyPr/>
          <a:lstStyle/>
          <a:p>
            <a:pPr>
              <a:defRPr/>
            </a:pPr>
            <a:fld id="{0748C83A-7679-4143-B3C7-5E9D26D96AC1}" type="slidenum">
              <a:rPr lang="en-US"/>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nl"/>
              <a:t>2</a:t>
            </a:r>
            <a:endParaRPr/>
          </a:p>
        </p:txBody>
      </p:sp>
      <p:sp>
        <p:nvSpPr>
          <p:cNvPr id="4" name="Foliennummernplatzhalter 3"/>
          <p:cNvSpPr>
            <a:spLocks noGrp="1"/>
          </p:cNvSpPr>
          <p:nvPr>
            <p:ph type="sldNum" sz="quarter" idx="5"/>
          </p:nvPr>
        </p:nvSpPr>
        <p:spPr bwMode="auto"/>
        <p:txBody>
          <a:bodyPr/>
          <a:lstStyle/>
          <a:p>
            <a:pPr>
              <a:defRPr/>
            </a:pPr>
            <a:fld id="{0748C83A-7679-4143-B3C7-5E9D26D96AC1}"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838201" y="365127"/>
            <a:ext cx="8811127" cy="687611"/>
          </a:xfrm>
        </p:spPr>
        <p:txBody>
          <a:bodyPr/>
          <a:lstStyle>
            <a:lvl1pPr>
              <a:defRPr>
                <a:latin typeface="Arial"/>
                <a:cs typeface="Arial"/>
              </a:defRPr>
            </a:lvl1pPr>
          </a:lstStyle>
          <a:p>
            <a:pPr>
              <a:defRPr/>
            </a:pPr>
            <a:r>
              <a:rPr lang="de-DE"/>
              <a:t>Titel</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24DE8C97-FB14-41A0-836E-7D8661ACE0C4}" type="datetime1">
              <a:rPr lang="de-DE"/>
              <a:t>22.09.2023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E24A70BB-8C2E-47F6-8AE2-DD2CEBE41235}" type="datetime1">
              <a:rPr lang="de-DE"/>
              <a:t>22.09.2023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9" y="365126"/>
            <a:ext cx="8825580" cy="687610"/>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9" y="1484784"/>
            <a:ext cx="5157787" cy="823912"/>
          </a:xfrm>
        </p:spPr>
        <p:txBody>
          <a:bodyPr anchor="b"/>
          <a:lstStyle>
            <a:lvl1pPr marL="0" indent="0">
              <a:buNone/>
              <a:defRPr sz="1800" b="1">
                <a:solidFill>
                  <a:srgbClr val="1B4E9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9"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1" y="1484784"/>
            <a:ext cx="5183188" cy="804267"/>
          </a:xfrm>
        </p:spPr>
        <p:txBody>
          <a:bodyPr anchor="b"/>
          <a:lstStyle>
            <a:lvl1pPr marL="0" indent="0">
              <a:buNone/>
              <a:defRPr sz="1800" b="1">
                <a:solidFill>
                  <a:srgbClr val="1B4E9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1"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E9FE53EA-55CC-48E5-9A32-125423AC6BE7}" type="datetime1">
              <a:rPr lang="de-DE"/>
              <a:t>22.09.2023</a:t>
            </a:fld>
            <a:endParaRPr lang="de-DE"/>
          </a:p>
        </p:txBody>
      </p:sp>
      <p:sp>
        <p:nvSpPr>
          <p:cNvPr id="8" name="Fußzeilenplatzhalter 7"/>
          <p:cNvSpPr>
            <a:spLocks noGrp="1"/>
          </p:cNvSpPr>
          <p:nvPr>
            <p:ph type="ftr" sz="quarter" idx="11"/>
          </p:nvPr>
        </p:nvSpPr>
        <p:spPr bwMode="auto">
          <a:xfrm>
            <a:off x="1118936" y="6459429"/>
            <a:ext cx="10479499" cy="365125"/>
          </a:xfrm>
        </p:spPr>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a:xfrm>
            <a:off x="176468" y="6468024"/>
            <a:ext cx="942469" cy="365125"/>
          </a:xfrm>
        </p:spPr>
        <p:txBody>
          <a:bodyPr/>
          <a:lstStyle/>
          <a:p>
            <a:pPr>
              <a:defRPr/>
            </a:pPr>
            <a:fld id="{57090D65-11CC-46AB-9DD8-090AF3BD368A}" type="datetime1">
              <a:rPr lang="de-DE"/>
              <a:t>22.09.2023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481808E3-2056-4E38-906E-B8E7D2713D40}" type="datetime1">
              <a:rPr lang="de-DE"/>
              <a:t>22.09.2023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2"/>
            <a:ext cx="6172200" cy="572531"/>
          </a:xfrm>
        </p:spPr>
        <p:txBody>
          <a:bodyPr anchor="b"/>
          <a:lstStyle>
            <a:lvl1pPr>
              <a:defRPr sz="2400"/>
            </a:lvl1pPr>
          </a:lstStyle>
          <a:p>
            <a:pPr>
              <a:defRPr/>
            </a:pPr>
            <a:r>
              <a:rPr lang="de-DE"/>
              <a:t>Mastertitelformat bearbeiten</a:t>
            </a:r>
            <a:endParaRPr/>
          </a:p>
        </p:txBody>
      </p:sp>
      <p:sp>
        <p:nvSpPr>
          <p:cNvPr id="3" name="Inhaltsplatzhalter 2"/>
          <p:cNvSpPr>
            <a:spLocks noGrp="1"/>
          </p:cNvSpPr>
          <p:nvPr>
            <p:ph idx="1"/>
          </p:nvPr>
        </p:nvSpPr>
        <p:spPr bwMode="auto">
          <a:xfrm>
            <a:off x="5183188" y="1612232"/>
            <a:ext cx="6172200" cy="4248818"/>
          </a:xfrm>
        </p:spPr>
        <p:txBody>
          <a:bodyPr/>
          <a:lstStyle>
            <a:lvl1pPr>
              <a:defRPr sz="1500"/>
            </a:lvl1pPr>
            <a:lvl2pPr>
              <a:defRPr sz="1500"/>
            </a:lvl2pPr>
            <a:lvl3pPr>
              <a:defRPr sz="1200"/>
            </a:lvl3pPr>
            <a:lvl4pPr>
              <a:defRPr sz="1200"/>
            </a:lvl4pPr>
            <a:lvl5pPr>
              <a:defRPr sz="1200"/>
            </a:lvl5pPr>
            <a:lvl6pPr>
              <a:defRPr sz="1500"/>
            </a:lvl6pPr>
            <a:lvl7pPr>
              <a:defRPr sz="1500"/>
            </a:lvl7pPr>
            <a:lvl8pPr>
              <a:defRPr sz="1500"/>
            </a:lvl8pPr>
            <a:lvl9pPr>
              <a:defRPr sz="15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1620170"/>
            <a:ext cx="3932237" cy="4248818"/>
          </a:xfrm>
        </p:spPr>
        <p:txBody>
          <a:bodyPr>
            <a:normAutofit/>
          </a:bodyPr>
          <a:lstStyle>
            <a:lvl1pPr marL="0" indent="0">
              <a:buNone/>
              <a:defRPr sz="1500">
                <a:solidFill>
                  <a:srgbClr val="1B4E9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21EC33C2-95CC-4A57-9E9D-5D0711A42746}" type="datetime1">
              <a:rPr lang="de-DE"/>
              <a:t>22.09.2023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grpSp>
        <p:nvGrpSpPr>
          <p:cNvPr id="15" name="Gruppieren 14"/>
          <p:cNvGrpSpPr/>
          <p:nvPr userDrawn="1"/>
        </p:nvGrpSpPr>
        <p:grpSpPr bwMode="auto">
          <a:xfrm>
            <a:off x="1114925" y="260648"/>
            <a:ext cx="7739649" cy="779626"/>
            <a:chOff x="129004" y="5567103"/>
            <a:chExt cx="7739649" cy="779626"/>
          </a:xfrm>
        </p:grpSpPr>
        <p:pic>
          <p:nvPicPr>
            <p:cNvPr id="27" name="Grafik 26"/>
            <p:cNvPicPr>
              <a:picLocks noChangeAspect="1"/>
            </p:cNvPicPr>
            <p:nvPr userDrawn="1"/>
          </p:nvPicPr>
          <p:blipFill>
            <a:blip r:embed="rId2"/>
            <a:stretch/>
          </p:blipFill>
          <p:spPr bwMode="auto">
            <a:xfrm>
              <a:off x="6131083" y="5595958"/>
              <a:ext cx="1737570" cy="750771"/>
            </a:xfrm>
            <a:prstGeom prst="rect">
              <a:avLst/>
            </a:prstGeom>
          </p:spPr>
        </p:pic>
        <p:pic>
          <p:nvPicPr>
            <p:cNvPr id="16" name="Grafik 15"/>
            <p:cNvPicPr>
              <a:picLocks noChangeAspect="1"/>
            </p:cNvPicPr>
            <p:nvPr userDrawn="1"/>
          </p:nvPicPr>
          <p:blipFill>
            <a:blip r:embed="rId3"/>
            <a:stretch/>
          </p:blipFill>
          <p:spPr bwMode="auto">
            <a:xfrm>
              <a:off x="4626279" y="5658931"/>
              <a:ext cx="1440444" cy="555762"/>
            </a:xfrm>
            <a:prstGeom prst="rect">
              <a:avLst/>
            </a:prstGeom>
          </p:spPr>
        </p:pic>
        <p:pic>
          <p:nvPicPr>
            <p:cNvPr id="24" name="Grafik 23"/>
            <p:cNvPicPr>
              <a:picLocks noChangeAspect="1"/>
            </p:cNvPicPr>
            <p:nvPr userDrawn="1"/>
          </p:nvPicPr>
          <p:blipFill>
            <a:blip r:embed="rId4"/>
            <a:stretch/>
          </p:blipFill>
          <p:spPr bwMode="auto">
            <a:xfrm>
              <a:off x="129004" y="5700829"/>
              <a:ext cx="1287734" cy="488450"/>
            </a:xfrm>
            <a:prstGeom prst="rect">
              <a:avLst/>
            </a:prstGeom>
          </p:spPr>
        </p:pic>
        <p:pic>
          <p:nvPicPr>
            <p:cNvPr id="25" name="Grafik 24"/>
            <p:cNvPicPr>
              <a:picLocks noChangeAspect="1"/>
            </p:cNvPicPr>
            <p:nvPr userDrawn="1"/>
          </p:nvPicPr>
          <p:blipFill>
            <a:blip r:embed="rId5"/>
            <a:stretch/>
          </p:blipFill>
          <p:spPr bwMode="auto">
            <a:xfrm>
              <a:off x="3848810" y="5643422"/>
              <a:ext cx="599363" cy="603262"/>
            </a:xfrm>
            <a:prstGeom prst="rect">
              <a:avLst/>
            </a:prstGeom>
          </p:spPr>
        </p:pic>
        <p:pic>
          <p:nvPicPr>
            <p:cNvPr id="26" name="Grafik 25"/>
            <p:cNvPicPr>
              <a:picLocks noChangeAspect="1"/>
            </p:cNvPicPr>
            <p:nvPr userDrawn="1"/>
          </p:nvPicPr>
          <p:blipFill>
            <a:blip r:embed="rId6"/>
            <a:stretch/>
          </p:blipFill>
          <p:spPr bwMode="auto">
            <a:xfrm>
              <a:off x="1650915" y="5643422"/>
              <a:ext cx="579345" cy="579345"/>
            </a:xfrm>
            <a:prstGeom prst="rect">
              <a:avLst/>
            </a:prstGeom>
          </p:spPr>
        </p:pic>
        <p:pic>
          <p:nvPicPr>
            <p:cNvPr id="28" name="Grafik 27"/>
            <p:cNvPicPr>
              <a:picLocks noChangeAspect="1"/>
            </p:cNvPicPr>
            <p:nvPr userDrawn="1"/>
          </p:nvPicPr>
          <p:blipFill>
            <a:blip r:embed="rId7"/>
            <a:stretch/>
          </p:blipFill>
          <p:spPr bwMode="auto">
            <a:xfrm>
              <a:off x="2230261" y="5567103"/>
              <a:ext cx="1884540" cy="743750"/>
            </a:xfrm>
            <a:prstGeom prst="rect">
              <a:avLst/>
            </a:prstGeom>
          </p:spPr>
        </p:pic>
      </p:grpSp>
      <p:sp>
        <p:nvSpPr>
          <p:cNvPr id="2" name="Titel 1"/>
          <p:cNvSpPr>
            <a:spLocks noGrp="1"/>
          </p:cNvSpPr>
          <p:nvPr>
            <p:ph type="title"/>
          </p:nvPr>
        </p:nvSpPr>
        <p:spPr bwMode="auto">
          <a:xfrm>
            <a:off x="745967" y="1788696"/>
            <a:ext cx="10852468" cy="3072063"/>
          </a:xfrm>
        </p:spPr>
        <p:txBody>
          <a:bodyPr>
            <a:normAutofit/>
          </a:bodyPr>
          <a:lstStyle>
            <a:lvl1pPr>
              <a:defRPr sz="1500" b="1">
                <a:solidFill>
                  <a:srgbClr val="004494"/>
                </a:solidFill>
              </a:defRPr>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C8D2D067-8B21-4F55-B5AE-C5B4877D53BA}" type="datetime1">
              <a:rPr lang="de-DE"/>
              <a:t>22.09.2023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‹Nr.›</a:t>
            </a:fld>
            <a:endParaRPr lang="de-DE"/>
          </a:p>
        </p:txBody>
      </p:sp>
      <p:pic>
        <p:nvPicPr>
          <p:cNvPr id="7" name="Grafik 6"/>
          <p:cNvPicPr>
            <a:picLocks noChangeAspect="1"/>
          </p:cNvPicPr>
          <p:nvPr userDrawn="1"/>
        </p:nvPicPr>
        <p:blipFill>
          <a:blip r:embed="rId8"/>
          <a:stretch/>
        </p:blipFill>
        <p:spPr bwMode="auto">
          <a:xfrm>
            <a:off x="-575149" y="5249550"/>
            <a:ext cx="4157929" cy="914111"/>
          </a:xfrm>
          <a:prstGeom prst="rect">
            <a:avLst/>
          </a:prstGeom>
        </p:spPr>
      </p:pic>
      <p:sp>
        <p:nvSpPr>
          <p:cNvPr id="8" name="Textfeld 7"/>
          <p:cNvSpPr txBox="1"/>
          <p:nvPr userDrawn="1"/>
        </p:nvSpPr>
        <p:spPr bwMode="auto">
          <a:xfrm>
            <a:off x="3505661" y="5337273"/>
            <a:ext cx="8225583" cy="577081"/>
          </a:xfrm>
          <a:prstGeom prst="rect">
            <a:avLst/>
          </a:prstGeom>
          <a:noFill/>
        </p:spPr>
        <p:txBody>
          <a:bodyPr wrap="square" rtlCol="0">
            <a:spAutoFit/>
          </a:bodyPr>
          <a:lstStyle/>
          <a:p>
            <a:pPr algn="just">
              <a:defRPr/>
            </a:pPr>
            <a:r>
              <a:rPr lang="de-DE" sz="1050">
                <a:solidFill>
                  <a:schemeClr val="tx1"/>
                </a:solidFill>
                <a:latin typeface="Arial"/>
                <a:ea typeface="Arial"/>
                <a:cs typeface="Aria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1050">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2_Benutzerdefiniertes Layout">
    <p:spTree>
      <p:nvGrpSpPr>
        <p:cNvPr id="1" name=""/>
        <p:cNvGrpSpPr/>
        <p:nvPr/>
      </p:nvGrpSpPr>
      <p:grpSpPr bwMode="auto">
        <a:xfrm>
          <a:off x="0" y="0"/>
          <a:ext cx="0" cy="0"/>
          <a:chOff x="0" y="0"/>
          <a:chExt cx="0" cy="0"/>
        </a:xfrm>
      </p:grpSpPr>
      <p:pic>
        <p:nvPicPr>
          <p:cNvPr id="9" name="Grafik 8"/>
          <p:cNvPicPr>
            <a:picLocks noChangeAspect="1"/>
          </p:cNvPicPr>
          <p:nvPr userDrawn="1"/>
        </p:nvPicPr>
        <p:blipFill>
          <a:blip r:embed="rId2"/>
          <a:stretch/>
        </p:blipFill>
        <p:spPr bwMode="auto">
          <a:xfrm>
            <a:off x="-576000" y="5248800"/>
            <a:ext cx="4159245" cy="914400"/>
          </a:xfrm>
          <a:prstGeom prst="rect">
            <a:avLst/>
          </a:prstGeom>
        </p:spPr>
      </p:pic>
      <p:sp>
        <p:nvSpPr>
          <p:cNvPr id="2" name="Titel 1"/>
          <p:cNvSpPr>
            <a:spLocks noGrp="1"/>
          </p:cNvSpPr>
          <p:nvPr>
            <p:ph type="title"/>
          </p:nvPr>
        </p:nvSpPr>
        <p:spPr bwMode="auto">
          <a:xfrm>
            <a:off x="745200" y="1788694"/>
            <a:ext cx="10854000" cy="3070800"/>
          </a:xfrm>
        </p:spPr>
        <p:txBody>
          <a:bodyPr>
            <a:normAutofit/>
          </a:bodyPr>
          <a:lstStyle>
            <a:lvl1pPr>
              <a:defRPr sz="1500" b="1">
                <a:solidFill>
                  <a:srgbClr val="004494"/>
                </a:solidFill>
              </a:defRPr>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ABFC7C4F-5162-4C41-A9B2-37F48A7B705E}" type="datetime1">
              <a:rPr lang="de-DE"/>
              <a:t>22.09.2023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‹Nr.›</a:t>
            </a:fld>
            <a:endParaRPr lang="de-DE"/>
          </a:p>
        </p:txBody>
      </p:sp>
      <p:sp>
        <p:nvSpPr>
          <p:cNvPr id="8" name="Textfeld 7"/>
          <p:cNvSpPr txBox="1"/>
          <p:nvPr userDrawn="1"/>
        </p:nvSpPr>
        <p:spPr bwMode="auto">
          <a:xfrm>
            <a:off x="3506402" y="5338802"/>
            <a:ext cx="8225583" cy="577081"/>
          </a:xfrm>
          <a:prstGeom prst="rect">
            <a:avLst/>
          </a:prstGeom>
          <a:noFill/>
        </p:spPr>
        <p:txBody>
          <a:bodyPr wrap="square" rtlCol="0">
            <a:spAutoFit/>
          </a:bodyPr>
          <a:lstStyle/>
          <a:p>
            <a:pPr algn="just">
              <a:defRPr/>
            </a:pPr>
            <a:r>
              <a:rPr lang="en-US" sz="1050">
                <a:solidFill>
                  <a:schemeClr val="tx1"/>
                </a:solidFill>
                <a:latin typeface="Arial"/>
                <a:ea typeface="Arial"/>
                <a:cs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050"/>
          </a:p>
        </p:txBody>
      </p:sp>
      <p:grpSp>
        <p:nvGrpSpPr>
          <p:cNvPr id="15" name="Gruppieren 14"/>
          <p:cNvGrpSpPr/>
          <p:nvPr userDrawn="1"/>
        </p:nvGrpSpPr>
        <p:grpSpPr bwMode="auto">
          <a:xfrm>
            <a:off x="1114925" y="260648"/>
            <a:ext cx="7739649" cy="779626"/>
            <a:chOff x="129004" y="5567103"/>
            <a:chExt cx="7739649" cy="779626"/>
          </a:xfrm>
        </p:grpSpPr>
        <p:pic>
          <p:nvPicPr>
            <p:cNvPr id="16" name="Grafik 15"/>
            <p:cNvPicPr>
              <a:picLocks noChangeAspect="1"/>
            </p:cNvPicPr>
            <p:nvPr userDrawn="1"/>
          </p:nvPicPr>
          <p:blipFill>
            <a:blip r:embed="rId3"/>
            <a:stretch/>
          </p:blipFill>
          <p:spPr bwMode="auto">
            <a:xfrm>
              <a:off x="4626279" y="5658931"/>
              <a:ext cx="1440444" cy="555762"/>
            </a:xfrm>
            <a:prstGeom prst="rect">
              <a:avLst/>
            </a:prstGeom>
          </p:spPr>
        </p:pic>
        <p:pic>
          <p:nvPicPr>
            <p:cNvPr id="24" name="Grafik 23"/>
            <p:cNvPicPr>
              <a:picLocks noChangeAspect="1"/>
            </p:cNvPicPr>
            <p:nvPr userDrawn="1"/>
          </p:nvPicPr>
          <p:blipFill>
            <a:blip r:embed="rId4"/>
            <a:stretch/>
          </p:blipFill>
          <p:spPr bwMode="auto">
            <a:xfrm>
              <a:off x="129004" y="5700829"/>
              <a:ext cx="1287734" cy="488450"/>
            </a:xfrm>
            <a:prstGeom prst="rect">
              <a:avLst/>
            </a:prstGeom>
          </p:spPr>
        </p:pic>
        <p:pic>
          <p:nvPicPr>
            <p:cNvPr id="25" name="Grafik 24"/>
            <p:cNvPicPr>
              <a:picLocks noChangeAspect="1"/>
            </p:cNvPicPr>
            <p:nvPr userDrawn="1"/>
          </p:nvPicPr>
          <p:blipFill>
            <a:blip r:embed="rId5"/>
            <a:stretch/>
          </p:blipFill>
          <p:spPr bwMode="auto">
            <a:xfrm>
              <a:off x="3848810" y="5643422"/>
              <a:ext cx="599363" cy="603262"/>
            </a:xfrm>
            <a:prstGeom prst="rect">
              <a:avLst/>
            </a:prstGeom>
          </p:spPr>
        </p:pic>
        <p:pic>
          <p:nvPicPr>
            <p:cNvPr id="26" name="Grafik 25"/>
            <p:cNvPicPr>
              <a:picLocks noChangeAspect="1"/>
            </p:cNvPicPr>
            <p:nvPr userDrawn="1"/>
          </p:nvPicPr>
          <p:blipFill>
            <a:blip r:embed="rId6"/>
            <a:stretch/>
          </p:blipFill>
          <p:spPr bwMode="auto">
            <a:xfrm>
              <a:off x="1650915" y="5643422"/>
              <a:ext cx="579345" cy="579345"/>
            </a:xfrm>
            <a:prstGeom prst="rect">
              <a:avLst/>
            </a:prstGeom>
          </p:spPr>
        </p:pic>
        <p:pic>
          <p:nvPicPr>
            <p:cNvPr id="27" name="Grafik 26"/>
            <p:cNvPicPr>
              <a:picLocks noChangeAspect="1"/>
            </p:cNvPicPr>
            <p:nvPr userDrawn="1"/>
          </p:nvPicPr>
          <p:blipFill>
            <a:blip r:embed="rId7"/>
            <a:stretch/>
          </p:blipFill>
          <p:spPr bwMode="auto">
            <a:xfrm>
              <a:off x="6131083" y="5595958"/>
              <a:ext cx="1737570" cy="750771"/>
            </a:xfrm>
            <a:prstGeom prst="rect">
              <a:avLst/>
            </a:prstGeom>
          </p:spPr>
        </p:pic>
        <p:pic>
          <p:nvPicPr>
            <p:cNvPr id="28" name="Grafik 27"/>
            <p:cNvPicPr>
              <a:picLocks noChangeAspect="1"/>
            </p:cNvPicPr>
            <p:nvPr userDrawn="1"/>
          </p:nvPicPr>
          <p:blipFill>
            <a:blip r:embed="rId8"/>
            <a:stretch/>
          </p:blipFill>
          <p:spPr bwMode="auto">
            <a:xfrm>
              <a:off x="2230261" y="5567103"/>
              <a:ext cx="1884540" cy="743750"/>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userDrawn="1">
  <p:cSld name="1_Titel und Inhalt">
    <p:spTree>
      <p:nvGrpSpPr>
        <p:cNvPr id="1" name=""/>
        <p:cNvGrpSpPr/>
        <p:nvPr/>
      </p:nvGrpSpPr>
      <p:grpSpPr bwMode="auto">
        <a:xfrm>
          <a:off x="0" y="0"/>
          <a:ext cx="0" cy="0"/>
          <a:chOff x="0" y="0"/>
          <a:chExt cx="0" cy="0"/>
        </a:xfrm>
      </p:grpSpPr>
      <p:pic>
        <p:nvPicPr>
          <p:cNvPr id="4" name="Picture 2" descr="https://www.kindermedienland-bw.de/fileadmin/redaktion/kml/aktuelles/ph_ludwigsburg_717.jpg"/>
          <p:cNvPicPr>
            <a:picLocks noChangeAspect="1" noChangeArrowheads="1"/>
          </p:cNvPicPr>
          <p:nvPr/>
        </p:nvPicPr>
        <p:blipFill>
          <a:blip r:embed="rId2"/>
          <a:srcRect b="37534"/>
          <a:stretch/>
        </p:blipFill>
        <p:spPr bwMode="auto">
          <a:xfrm>
            <a:off x="9635067" y="260350"/>
            <a:ext cx="2256367" cy="579438"/>
          </a:xfrm>
          <a:prstGeom prst="rect">
            <a:avLst/>
          </a:prstGeom>
          <a:noFill/>
          <a:ln>
            <a:noFill/>
          </a:ln>
        </p:spPr>
      </p:pic>
      <p:sp>
        <p:nvSpPr>
          <p:cNvPr id="5" name="Rechteck 4"/>
          <p:cNvSpPr/>
          <p:nvPr/>
        </p:nvSpPr>
        <p:spPr bwMode="auto">
          <a:xfrm>
            <a:off x="0" y="6742114"/>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de-DE"/>
          </a:p>
        </p:txBody>
      </p:sp>
      <p:sp>
        <p:nvSpPr>
          <p:cNvPr id="8" name="Foliennummernplatzhalter 9"/>
          <p:cNvSpPr>
            <a:spLocks noGrp="1"/>
          </p:cNvSpPr>
          <p:nvPr>
            <p:ph type="sldNum" sz="quarter" idx="12"/>
          </p:nvPr>
        </p:nvSpPr>
        <p:spPr bwMode="auto"/>
        <p:txBody>
          <a:bodyPr/>
          <a:lstStyle>
            <a:lvl1pPr>
              <a:defRPr/>
            </a:lvl1pPr>
          </a:lstStyle>
          <a:p>
            <a:pPr>
              <a:defRPr/>
            </a:pPr>
            <a:fld id="{FE16462F-0623-411B-87FB-D09229F25E1A}"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13" name="Rechteck 12"/>
          <p:cNvSpPr/>
          <p:nvPr userDrawn="1"/>
        </p:nvSpPr>
        <p:spPr bwMode="auto">
          <a:xfrm>
            <a:off x="2" y="6435154"/>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platzhalter 1"/>
          <p:cNvSpPr>
            <a:spLocks noGrp="1"/>
          </p:cNvSpPr>
          <p:nvPr>
            <p:ph type="title"/>
          </p:nvPr>
        </p:nvSpPr>
        <p:spPr bwMode="auto">
          <a:xfrm>
            <a:off x="838200" y="365126"/>
            <a:ext cx="9578280" cy="709784"/>
          </a:xfrm>
          <a:prstGeom prst="rect">
            <a:avLst/>
          </a:prstGeom>
        </p:spPr>
        <p:txBody>
          <a:bodyPr vert="horz" lIns="91440" tIns="45720" rIns="91440" bIns="45720" rtlCol="0" anchor="ctr">
            <a:normAutofit/>
          </a:bodyPr>
          <a:lstStyle/>
          <a:p>
            <a:pPr>
              <a:defRPr/>
            </a:pPr>
            <a:r>
              <a:rPr lang="nl"/>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nl"/>
              <a:t>Hoofdtekstformaat bearbeiten</a:t>
            </a:r>
            <a:endParaRPr/>
          </a:p>
          <a:p>
            <a:pPr lvl="1">
              <a:defRPr/>
            </a:pPr>
            <a:r>
              <a:rPr lang="nl"/>
              <a:t>Zweite Ebene</a:t>
            </a:r>
            <a:endParaRPr/>
          </a:p>
          <a:p>
            <a:pPr lvl="2">
              <a:defRPr/>
            </a:pPr>
            <a:r>
              <a:rPr lang="nl"/>
              <a:t>Dritte Ebene</a:t>
            </a:r>
            <a:endParaRPr/>
          </a:p>
          <a:p>
            <a:pPr lvl="3">
              <a:defRPr/>
            </a:pPr>
            <a:r>
              <a:rPr lang="nl"/>
              <a:t>Vierde Ebene</a:t>
            </a:r>
            <a:endParaRPr/>
          </a:p>
          <a:p>
            <a:pPr lvl="4">
              <a:defRPr/>
            </a:pPr>
            <a:r>
              <a:rPr lang="nl"/>
              <a:t>Fünfte Ebene</a:t>
            </a:r>
            <a:endParaRPr/>
          </a:p>
        </p:txBody>
      </p:sp>
      <p:sp>
        <p:nvSpPr>
          <p:cNvPr id="4" name="Datumsplatzhalter 3"/>
          <p:cNvSpPr>
            <a:spLocks noGrp="1"/>
          </p:cNvSpPr>
          <p:nvPr>
            <p:ph type="dt" sz="half" idx="2"/>
          </p:nvPr>
        </p:nvSpPr>
        <p:spPr bwMode="auto">
          <a:xfrm>
            <a:off x="-1" y="6463032"/>
            <a:ext cx="1114925" cy="365125"/>
          </a:xfrm>
          <a:prstGeom prst="rect">
            <a:avLst/>
          </a:prstGeom>
        </p:spPr>
        <p:txBody>
          <a:bodyPr vert="horz" lIns="91440" tIns="45720" rIns="91440" bIns="45720" rtlCol="0" anchor="ctr"/>
          <a:lstStyle>
            <a:lvl1pPr algn="l">
              <a:defRPr sz="900">
                <a:solidFill>
                  <a:schemeClr val="bg1"/>
                </a:solidFill>
                <a:latin typeface="Arial"/>
                <a:cs typeface="Arial"/>
              </a:defRPr>
            </a:lvl1pPr>
          </a:lstStyle>
          <a:p>
            <a:pPr>
              <a:defRPr/>
            </a:pPr>
            <a:fld id="{DAA786EF-11C2-474E-A8D6-9579E7913903}" type="datetime1">
              <a:rPr lang="de-DE"/>
              <a:t>22.09.2023</a:t>
            </a:fld>
            <a:endParaRPr lang="de-DE"/>
          </a:p>
        </p:txBody>
      </p:sp>
      <p:sp>
        <p:nvSpPr>
          <p:cNvPr id="5" name="Fußzeilenplatzhalter 4"/>
          <p:cNvSpPr>
            <a:spLocks noGrp="1"/>
          </p:cNvSpPr>
          <p:nvPr>
            <p:ph type="ftr" sz="quarter" idx="3"/>
          </p:nvPr>
        </p:nvSpPr>
        <p:spPr bwMode="auto">
          <a:xfrm>
            <a:off x="1118936" y="6459429"/>
            <a:ext cx="10479499" cy="365125"/>
          </a:xfrm>
          <a:prstGeom prst="rect">
            <a:avLst/>
          </a:prstGeom>
        </p:spPr>
        <p:txBody>
          <a:bodyPr vert="horz" lIns="91440" tIns="45720" rIns="91440" bIns="45720" rtlCol="0" anchor="ctr"/>
          <a:lstStyle>
            <a:lvl1pPr algn="ctr">
              <a:defRPr sz="900">
                <a:solidFill>
                  <a:schemeClr val="bg1"/>
                </a:solidFill>
                <a:latin typeface="Arial"/>
                <a:cs typeface="Arial"/>
              </a:defRPr>
            </a:lvl1pPr>
          </a:lstStyle>
          <a:p>
            <a:pPr>
              <a:defRPr/>
            </a:pPr>
            <a:endParaRPr lang="de-DE"/>
          </a:p>
        </p:txBody>
      </p:sp>
      <p:sp>
        <p:nvSpPr>
          <p:cNvPr id="7" name="Rechteck 6"/>
          <p:cNvSpPr/>
          <p:nvPr userDrawn="1"/>
        </p:nvSpPr>
        <p:spPr bwMode="auto">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7"/>
          <p:cNvPicPr>
            <a:picLocks noChangeAspect="1"/>
          </p:cNvPicPr>
          <p:nvPr userDrawn="1"/>
        </p:nvPicPr>
        <p:blipFill>
          <a:blip r:embed="rId11"/>
          <a:stretch/>
        </p:blipFill>
        <p:spPr bwMode="auto">
          <a:xfrm>
            <a:off x="10488489" y="225970"/>
            <a:ext cx="1614961" cy="725471"/>
          </a:xfrm>
          <a:prstGeom prst="rect">
            <a:avLst/>
          </a:prstGeom>
        </p:spPr>
      </p:pic>
      <p:sp>
        <p:nvSpPr>
          <p:cNvPr id="10" name="Rechteck 9"/>
          <p:cNvSpPr/>
          <p:nvPr userDrawn="1"/>
        </p:nvSpPr>
        <p:spPr bwMode="auto">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Foliennummernplatzhalter 5"/>
          <p:cNvSpPr>
            <a:spLocks noGrp="1"/>
          </p:cNvSpPr>
          <p:nvPr>
            <p:ph type="sldNum" sz="quarter" idx="4"/>
          </p:nvPr>
        </p:nvSpPr>
        <p:spPr bwMode="auto">
          <a:xfrm>
            <a:off x="11598436" y="6455826"/>
            <a:ext cx="493295" cy="365125"/>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pPr>
              <a:defRPr/>
            </a:pPr>
            <a:fld id="{F8EA345F-8417-4541-8FAD-CDA77055AA50}" type="slidenum">
              <a:rPr lang="de-DE"/>
              <a:t>‹Nr.›</a:t>
            </a:fld>
            <a:endParaRPr lang="de-DE"/>
          </a:p>
        </p:txBody>
      </p:sp>
      <p:sp>
        <p:nvSpPr>
          <p:cNvPr id="11" name="Rechteck 10"/>
          <p:cNvSpPr/>
          <p:nvPr userDrawn="1"/>
        </p:nvSpPr>
        <p:spPr bwMode="auto">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685800">
        <a:lnSpc>
          <a:spcPct val="90000"/>
        </a:lnSpc>
        <a:spcBef>
          <a:spcPts val="0"/>
        </a:spcBef>
        <a:buNone/>
        <a:defRPr sz="2400">
          <a:solidFill>
            <a:srgbClr val="2999F5"/>
          </a:solidFill>
          <a:latin typeface="Arial"/>
          <a:ea typeface="+mj-ea"/>
          <a:cs typeface="Arial"/>
        </a:defRPr>
      </a:lvl1pPr>
    </p:titleStyle>
    <p:body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nthink.eu/default-title/advisory-board"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rtl="0">
              <a:spcBef>
                <a:spcPts val="0"/>
              </a:spcBef>
              <a:buNone/>
              <a:tabLst>
                <a:tab pos="2637155" algn="ctr"/>
                <a:tab pos="5274310" algn="r"/>
              </a:tabLst>
            </a:pPr>
            <a:r>
              <a:rPr lang="nl-NL" altLang="de-DE" sz="2000" dirty="0">
                <a:latin typeface="Arial" panose="020B0604020202020204" pitchFamily="34" charset="0"/>
                <a:ea typeface="Calibri" panose="020F0502020204030204" pitchFamily="34" charset="0"/>
                <a:cs typeface="Arial" panose="020B0604020202020204" pitchFamily="34" charset="0"/>
              </a:rPr>
              <a:t>Dit materiaal is ontwikkeld door het </a:t>
            </a:r>
            <a:r>
              <a:rPr lang="nl-NL" altLang="de-DE" sz="2000" dirty="0">
                <a:latin typeface="Arial" panose="020B0604020202020204" pitchFamily="34" charset="0"/>
                <a:ea typeface="Calibri" panose="020F0502020204030204" pitchFamily="34" charset="0"/>
                <a:cs typeface="Arial" panose="020B0604020202020204" pitchFamily="34" charset="0"/>
                <a:hlinkClick r:id="rId3" tooltip="https://www.funthink.eu/default-title/advisory-board"/>
              </a:rPr>
              <a:t>FunThink Team</a:t>
            </a:r>
            <a:r>
              <a:rPr lang="nl-NL" altLang="de-DE" sz="2000" dirty="0">
                <a:latin typeface="Arial" panose="020B0604020202020204" pitchFamily="34" charset="0"/>
                <a:ea typeface="Calibri" panose="020F0502020204030204" pitchFamily="34" charset="0"/>
                <a:cs typeface="Arial" panose="020B0604020202020204" pitchFamily="34" charset="0"/>
              </a:rPr>
              <a:t>, verantwoordelijk institutie:</a:t>
            </a:r>
            <a:endParaRPr lang="en-GB" sz="2000" dirty="0">
              <a:effectLst/>
              <a:latin typeface="+mn-lt"/>
              <a:ea typeface="Calibri" panose="020F0502020204030204" pitchFamily="34" charset="0"/>
              <a:cs typeface="Times New Roman" panose="02020603050405020304" pitchFamily="18" charset="0"/>
            </a:endParaRPr>
          </a:p>
          <a:p>
            <a:pPr marL="0" indent="0">
              <a:spcBef>
                <a:spcPts val="0"/>
              </a:spcBef>
              <a:buNone/>
              <a:tabLst>
                <a:tab pos="2637155" algn="ctr"/>
                <a:tab pos="5274310" algn="r"/>
              </a:tabLst>
            </a:pPr>
            <a:r>
              <a:rPr lang="en-GB" sz="2000" dirty="0">
                <a:latin typeface="+mn-lt"/>
                <a:ea typeface="Calibri" panose="020F0502020204030204" pitchFamily="34" charset="0"/>
                <a:cs typeface="Times New Roman" panose="02020603050405020304" pitchFamily="18" charset="0"/>
              </a:rPr>
              <a:t>Ludwigsburg Universiteit </a:t>
            </a:r>
            <a:r>
              <a:rPr lang="en-GB" sz="2000" dirty="0" err="1">
                <a:latin typeface="+mn-lt"/>
                <a:ea typeface="Calibri" panose="020F0502020204030204" pitchFamily="34" charset="0"/>
                <a:cs typeface="Times New Roman" panose="02020603050405020304" pitchFamily="18" charset="0"/>
              </a:rPr>
              <a:t>voor</a:t>
            </a:r>
            <a:r>
              <a:rPr lang="en-GB" sz="2000" dirty="0">
                <a:latin typeface="+mn-lt"/>
                <a:ea typeface="Calibri" panose="020F0502020204030204" pitchFamily="34" charset="0"/>
                <a:cs typeface="Times New Roman" panose="02020603050405020304" pitchFamily="18" charset="0"/>
              </a:rPr>
              <a:t> </a:t>
            </a:r>
            <a:r>
              <a:rPr lang="en-GB" sz="2000" dirty="0" err="1">
                <a:latin typeface="+mn-lt"/>
                <a:ea typeface="Calibri" panose="020F0502020204030204" pitchFamily="34" charset="0"/>
                <a:cs typeface="Times New Roman" panose="02020603050405020304" pitchFamily="18" charset="0"/>
              </a:rPr>
              <a:t>Educatie</a:t>
            </a:r>
            <a:endParaRPr lang="en-GB" sz="2000">
              <a:latin typeface="+mn-lt"/>
              <a:ea typeface="Calibri" panose="020F0502020204030204" pitchFamily="34" charset="0"/>
              <a:cs typeface="Times New Roman" panose="02020603050405020304" pitchFamily="18" charset="0"/>
            </a:endParaRPr>
          </a:p>
          <a:p>
            <a:pPr marL="0" indent="0">
              <a:spcBef>
                <a:spcPts val="0"/>
              </a:spcBef>
              <a:buNone/>
              <a:tabLst>
                <a:tab pos="2637155" algn="ctr"/>
                <a:tab pos="5274310" algn="r"/>
              </a:tabLst>
            </a:pPr>
            <a:r>
              <a:rPr lang="nl-NL" altLang="de-DE" sz="2000">
                <a:latin typeface="Arial" panose="020B0604020202020204" pitchFamily="34" charset="0"/>
                <a:ea typeface="Calibri" panose="020F0502020204030204" pitchFamily="34" charset="0"/>
                <a:cs typeface="Arial" panose="020B0604020202020204" pitchFamily="34" charset="0"/>
              </a:rPr>
              <a:t>Tenzij </a:t>
            </a:r>
            <a:r>
              <a:rPr lang="nl-NL" altLang="de-DE" sz="2000" dirty="0">
                <a:latin typeface="Arial" panose="020B0604020202020204" pitchFamily="34" charset="0"/>
                <a:ea typeface="Calibri" panose="020F0502020204030204" pitchFamily="34" charset="0"/>
                <a:cs typeface="Arial" panose="020B0604020202020204" pitchFamily="34" charset="0"/>
              </a:rPr>
              <a:t>anders vermeld, vallen dit werk en de inhoud ervan onder een Creative Commons-licentie (</a:t>
            </a:r>
            <a:r>
              <a:rPr lang="nl-NL" altLang="de-DE" sz="2000" dirty="0">
                <a:latin typeface="Arial" panose="020B0604020202020204" pitchFamily="34" charset="0"/>
                <a:ea typeface="Calibri" panose="020F0502020204030204" pitchFamily="34" charset="0"/>
                <a:cs typeface="Arial" panose="020B0604020202020204" pitchFamily="34" charset="0"/>
                <a:hlinkClick r:id="rId4" tooltip="https://creativecommons.org/licenses/by-sa/4.0/"/>
              </a:rPr>
              <a:t>CC BY-SA 4.0</a:t>
            </a:r>
            <a:r>
              <a:rPr lang="nl-NL" altLang="de-DE" sz="2000" dirty="0">
                <a:latin typeface="Arial" panose="020B0604020202020204" pitchFamily="34" charset="0"/>
                <a:ea typeface="Calibri" panose="020F0502020204030204" pitchFamily="34" charset="0"/>
                <a:cs typeface="Arial" panose="020B0604020202020204" pitchFamily="34" charset="0"/>
              </a:rPr>
              <a:t>). Uitgesloten zijn financieringslogo's en CC-iconen / module-iconen.</a:t>
            </a:r>
            <a:endParaRPr lang="de-DE" altLang="de-DE" sz="1800" dirty="0"/>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22.09.2023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10</a:t>
            </a:fld>
            <a:endParaRPr lang="de-DE"/>
          </a:p>
        </p:txBody>
      </p:sp>
      <p:sp>
        <p:nvSpPr>
          <p:cNvPr id="4" name="Rectangle 15"/>
          <p:cNvSpPr>
            <a:spLocks noChangeArrowheads="1"/>
          </p:cNvSpPr>
          <p:nvPr/>
        </p:nvSpPr>
        <p:spPr bwMode="auto">
          <a:xfrm>
            <a:off x="2138214" y="476674"/>
            <a:ext cx="7139136" cy="224676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a:defRPr/>
            </a:pPr>
            <a:r>
              <a:rPr lang="nl" sz="2800">
                <a:latin typeface="Calibri"/>
                <a:ea typeface="Calibri"/>
                <a:cs typeface="Times New Roman"/>
              </a:rPr>
              <a:t>Reageer op de volgende stelling:</a:t>
            </a:r>
            <a:endParaRPr/>
          </a:p>
          <a:p>
            <a:pPr lvl="0">
              <a:defRPr/>
            </a:pPr>
            <a:endParaRPr lang="en-US" sz="2800">
              <a:latin typeface="Calibri"/>
              <a:ea typeface="Calibri"/>
              <a:cs typeface="Times New Roman"/>
            </a:endParaRPr>
          </a:p>
          <a:p>
            <a:pPr lvl="0">
              <a:defRPr/>
            </a:pPr>
            <a:r>
              <a:rPr lang="nl" sz="2800">
                <a:latin typeface="Calibri"/>
                <a:ea typeface="Calibri"/>
                <a:cs typeface="Times New Roman"/>
              </a:rPr>
              <a:t>"Bij deze grafiek beweeg je zigzaggend weg van de sensor. Precies zoals de grafiek eruitziet..."</a:t>
            </a:r>
            <a:endParaRPr lang="de-DE" sz="2800" i="1"/>
          </a:p>
        </p:txBody>
      </p:sp>
      <p:grpSp>
        <p:nvGrpSpPr>
          <p:cNvPr id="5" name="Gruppieren 4"/>
          <p:cNvGrpSpPr/>
          <p:nvPr/>
        </p:nvGrpSpPr>
        <p:grpSpPr bwMode="auto">
          <a:xfrm>
            <a:off x="3901084" y="2915572"/>
            <a:ext cx="3851100" cy="3033708"/>
            <a:chOff x="-55182" y="-5256"/>
            <a:chExt cx="1996701" cy="1701341"/>
          </a:xfrm>
        </p:grpSpPr>
        <p:grpSp>
          <p:nvGrpSpPr>
            <p:cNvPr id="6" name="Gruppieren 5"/>
            <p:cNvGrpSpPr/>
            <p:nvPr/>
          </p:nvGrpSpPr>
          <p:grpSpPr bwMode="auto">
            <a:xfrm>
              <a:off x="-55182" y="-5256"/>
              <a:ext cx="1996701" cy="1701341"/>
              <a:chOff x="250222" y="-201737"/>
              <a:chExt cx="1996701" cy="1702291"/>
            </a:xfrm>
          </p:grpSpPr>
          <p:cxnSp>
            <p:nvCxnSpPr>
              <p:cNvPr id="16" name="Gerade Verbindung mit Pfeil 15"/>
              <p:cNvCxnSpPr>
                <a:cxnSpLocks/>
              </p:cNvCxnSpPr>
              <p:nvPr/>
            </p:nvCxnSpPr>
            <p:spPr bwMode="auto">
              <a:xfrm flipV="1">
                <a:off x="527538" y="0"/>
                <a:ext cx="0" cy="1352062"/>
              </a:xfrm>
              <a:prstGeom prst="straightConnector1">
                <a:avLst/>
              </a:prstGeom>
              <a:noFill/>
              <a:ln w="6350" cap="flat" cmpd="sng" algn="ctr">
                <a:solidFill>
                  <a:sysClr val="windowText" lastClr="000000"/>
                </a:solidFill>
                <a:prstDash val="solid"/>
                <a:miter lim="800000"/>
                <a:tailEnd type="triangle"/>
              </a:ln>
              <a:effectLst/>
            </p:spPr>
          </p:cxnSp>
          <p:sp>
            <p:nvSpPr>
              <p:cNvPr id="17" name="Rechteck 16"/>
              <p:cNvSpPr/>
              <p:nvPr/>
            </p:nvSpPr>
            <p:spPr bwMode="auto">
              <a:xfrm rot="16199998">
                <a:off x="-277465" y="325950"/>
                <a:ext cx="1368010" cy="312636"/>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nl" sz="1600">
                    <a:latin typeface="Calibri"/>
                    <a:ea typeface="Calibri"/>
                    <a:cs typeface="Times New Roman"/>
                  </a:rPr>
                  <a:t>Afstandssensor</a:t>
                </a:r>
                <a:endParaRPr lang="de-DE" sz="1600">
                  <a:latin typeface="Calibri"/>
                  <a:ea typeface="Calibri"/>
                  <a:cs typeface="Times New Roman"/>
                </a:endParaRPr>
              </a:p>
            </p:txBody>
          </p:sp>
          <p:cxnSp>
            <p:nvCxnSpPr>
              <p:cNvPr id="18" name="Gerade Verbindung mit Pfeil 17"/>
              <p:cNvCxnSpPr>
                <a:cxnSpLocks/>
              </p:cNvCxnSpPr>
              <p:nvPr/>
            </p:nvCxnSpPr>
            <p:spPr bwMode="auto">
              <a:xfrm>
                <a:off x="492369" y="1316892"/>
                <a:ext cx="1754554" cy="0"/>
              </a:xfrm>
              <a:prstGeom prst="straightConnector1">
                <a:avLst/>
              </a:prstGeom>
              <a:noFill/>
              <a:ln w="6350" cap="flat" cmpd="sng" algn="ctr">
                <a:solidFill>
                  <a:sysClr val="windowText" lastClr="000000"/>
                </a:solidFill>
                <a:prstDash val="solid"/>
                <a:miter lim="800000"/>
                <a:tailEnd type="triangle"/>
              </a:ln>
              <a:effectLst/>
            </p:spPr>
          </p:cxnSp>
          <p:sp>
            <p:nvSpPr>
              <p:cNvPr id="19" name="Rechteck 18"/>
              <p:cNvSpPr/>
              <p:nvPr/>
            </p:nvSpPr>
            <p:spPr bwMode="auto">
              <a:xfrm>
                <a:off x="1949938" y="1352061"/>
                <a:ext cx="273099" cy="148493"/>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nl" sz="1600">
                    <a:latin typeface="Calibri"/>
                    <a:ea typeface="Calibri"/>
                    <a:cs typeface="Times New Roman"/>
                  </a:rPr>
                  <a:t>tijd</a:t>
                </a:r>
                <a:endParaRPr lang="de-DE" sz="1600">
                  <a:latin typeface="Calibri"/>
                  <a:ea typeface="Calibri"/>
                  <a:cs typeface="Times New Roman"/>
                </a:endParaRPr>
              </a:p>
            </p:txBody>
          </p:sp>
        </p:grpSp>
        <p:grpSp>
          <p:nvGrpSpPr>
            <p:cNvPr id="7" name="Gruppieren 6"/>
            <p:cNvGrpSpPr/>
            <p:nvPr/>
          </p:nvGrpSpPr>
          <p:grpSpPr bwMode="auto">
            <a:xfrm>
              <a:off x="224286" y="759125"/>
              <a:ext cx="562905" cy="392849"/>
              <a:chOff x="0" y="0"/>
              <a:chExt cx="563145" cy="393068"/>
            </a:xfrm>
          </p:grpSpPr>
          <p:cxnSp>
            <p:nvCxnSpPr>
              <p:cNvPr id="14" name="Gerader Verbinder 13"/>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5" name="Gerader Verbinder 14"/>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nvGrpSpPr>
            <p:cNvPr id="8" name="Gruppieren 7"/>
            <p:cNvGrpSpPr/>
            <p:nvPr/>
          </p:nvGrpSpPr>
          <p:grpSpPr bwMode="auto">
            <a:xfrm>
              <a:off x="785003" y="767751"/>
              <a:ext cx="562610" cy="392430"/>
              <a:chOff x="0" y="0"/>
              <a:chExt cx="563145" cy="393068"/>
            </a:xfrm>
          </p:grpSpPr>
          <p:cxnSp>
            <p:nvCxnSpPr>
              <p:cNvPr id="12" name="Gerader Verbinder 11"/>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3" name="Gerader Verbinder 12"/>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nvGrpSpPr>
            <p:cNvPr id="9" name="Gruppieren 8"/>
            <p:cNvGrpSpPr/>
            <p:nvPr/>
          </p:nvGrpSpPr>
          <p:grpSpPr bwMode="auto">
            <a:xfrm>
              <a:off x="1345720" y="793630"/>
              <a:ext cx="562610" cy="392430"/>
              <a:chOff x="0" y="0"/>
              <a:chExt cx="563145" cy="393068"/>
            </a:xfrm>
          </p:grpSpPr>
          <p:cxnSp>
            <p:nvCxnSpPr>
              <p:cNvPr id="10" name="Gerader Verbinder 9"/>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1" name="Gerader Verbinder 10"/>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sp>
        <p:nvSpPr>
          <p:cNvPr id="20" name="Rectangle 15"/>
          <p:cNvSpPr>
            <a:spLocks noChangeArrowheads="1"/>
          </p:cNvSpPr>
          <p:nvPr/>
        </p:nvSpPr>
        <p:spPr bwMode="auto">
          <a:xfrm>
            <a:off x="10992544" y="6444276"/>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1600" b="1">
                <a:latin typeface="Calibri"/>
                <a:ea typeface="Calibri"/>
                <a:cs typeface="Times New Roman"/>
              </a:rPr>
              <a:t>Lz-item C</a:t>
            </a:r>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911424" y="0"/>
            <a:ext cx="5624511" cy="1258887"/>
          </a:xfrm>
        </p:spPr>
        <p:txBody>
          <a:bodyPr/>
          <a:lstStyle/>
          <a:p>
            <a:pPr>
              <a:defRPr/>
            </a:pPr>
            <a:r>
              <a:rPr lang="nl" sz="4800"/>
              <a:t>Lopen</a:t>
            </a:r>
            <a:r>
              <a:rPr lang="nl" sz="6000"/>
              <a:t> </a:t>
            </a:r>
            <a:r>
              <a:rPr lang="nl" sz="4800"/>
              <a:t>grafieken</a:t>
            </a:r>
            <a:endParaRPr lang="de-DE" sz="6000"/>
          </a:p>
        </p:txBody>
      </p:sp>
      <p:pic>
        <p:nvPicPr>
          <p:cNvPr id="4" name="Bildplatzhalter 3"/>
          <p:cNvPicPr>
            <a:picLocks noGrp="1" noChangeAspect="1"/>
          </p:cNvPicPr>
          <p:nvPr>
            <p:ph type="pic" sz="quarter" idx="4294967295"/>
          </p:nvPr>
        </p:nvPicPr>
        <p:blipFill>
          <a:blip r:embed="rId2"/>
          <a:srcRect l="13527" t="3299" r="19801" b="14248"/>
          <a:stretch/>
        </p:blipFill>
        <p:spPr bwMode="auto">
          <a:xfrm>
            <a:off x="6096000" y="1772816"/>
            <a:ext cx="4842383" cy="3369171"/>
          </a:xfrm>
          <a:prstGeom prst="rect">
            <a:avLst/>
          </a:prstGeom>
        </p:spPr>
      </p:pic>
      <p:pic>
        <p:nvPicPr>
          <p:cNvPr id="6" name="Grafik 5"/>
          <p:cNvPicPr/>
          <p:nvPr/>
        </p:nvPicPr>
        <p:blipFill>
          <a:blip r:embed="rId3"/>
          <a:srcRect l="30092" t="12821" r="41138" b="29182"/>
          <a:stretch/>
        </p:blipFill>
        <p:spPr bwMode="auto">
          <a:xfrm>
            <a:off x="1275195" y="1669375"/>
            <a:ext cx="3456384" cy="3519249"/>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Datumsplatzhalter 3"/>
          <p:cNvSpPr>
            <a:spLocks noGrp="1"/>
          </p:cNvSpPr>
          <p:nvPr>
            <p:ph type="dt" sz="half" idx="10"/>
          </p:nvPr>
        </p:nvSpPr>
        <p:spPr bwMode="auto"/>
        <p:txBody>
          <a:bodyPr/>
          <a:lstStyle/>
          <a:p>
            <a:pPr>
              <a:defRPr/>
            </a:pPr>
            <a:fld id="{E9C0470F-6C8E-422D-AA02-782C6DF9C399}" type="datetime1">
              <a:rPr lang="de-DE"/>
              <a:t>22.09.2023</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3</a:t>
            </a:fld>
            <a:endParaRPr lang="de-DE"/>
          </a:p>
        </p:txBody>
      </p:sp>
      <p:sp>
        <p:nvSpPr>
          <p:cNvPr id="8" name="Textfeld 7"/>
          <p:cNvSpPr txBox="1"/>
          <p:nvPr/>
        </p:nvSpPr>
        <p:spPr bwMode="auto">
          <a:xfrm>
            <a:off x="2172905" y="395440"/>
            <a:ext cx="7696338" cy="584775"/>
          </a:xfrm>
          <a:prstGeom prst="rect">
            <a:avLst/>
          </a:prstGeom>
          <a:noFill/>
        </p:spPr>
        <p:txBody>
          <a:bodyPr wrap="none" rtlCol="0">
            <a:spAutoFit/>
          </a:bodyPr>
          <a:lstStyle/>
          <a:p>
            <a:pPr>
              <a:defRPr/>
            </a:pPr>
            <a:r>
              <a:rPr lang="de-DE" sz="3200" b="1" u="sng" dirty="0"/>
              <a:t>https://www.geogebra.org/m/zdbeyeg5</a:t>
            </a:r>
            <a:endParaRPr dirty="0"/>
          </a:p>
        </p:txBody>
      </p:sp>
      <p:pic>
        <p:nvPicPr>
          <p:cNvPr id="1987169479" name="Picture 198716947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916705" y="1649122"/>
            <a:ext cx="3966077" cy="39536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2"/>
          </p:nvPr>
        </p:nvSpPr>
        <p:spPr bwMode="auto"/>
        <p:txBody>
          <a:bodyPr/>
          <a:lstStyle/>
          <a:p>
            <a:pPr>
              <a:defRPr/>
            </a:pPr>
            <a:fld id="{FE16462F-0623-411B-87FB-D09229F25E1A}" type="slidenum">
              <a:rPr lang="de-DE"/>
              <a:t>4</a:t>
            </a:fld>
            <a:endParaRPr lang="de-DE"/>
          </a:p>
        </p:txBody>
      </p:sp>
      <p:sp>
        <p:nvSpPr>
          <p:cNvPr id="7" name="Textfeld 6"/>
          <p:cNvSpPr txBox="1"/>
          <p:nvPr/>
        </p:nvSpPr>
        <p:spPr bwMode="auto">
          <a:xfrm>
            <a:off x="9180891" y="4017733"/>
            <a:ext cx="1537562" cy="369332"/>
          </a:xfrm>
          <a:prstGeom prst="rect">
            <a:avLst/>
          </a:prstGeom>
          <a:noFill/>
        </p:spPr>
        <p:txBody>
          <a:bodyPr wrap="square" rtlCol="0">
            <a:spAutoFit/>
          </a:bodyPr>
          <a:lstStyle/>
          <a:p>
            <a:pPr>
              <a:defRPr/>
            </a:pPr>
            <a:r>
              <a:rPr lang="nl">
                <a:solidFill>
                  <a:srgbClr val="1B4E9F"/>
                </a:solidFill>
              </a:rPr>
              <a:t>Dit ben jij.</a:t>
            </a:r>
            <a:endParaRPr/>
          </a:p>
        </p:txBody>
      </p:sp>
      <p:sp>
        <p:nvSpPr>
          <p:cNvPr id="12" name="Textfeld 11"/>
          <p:cNvSpPr txBox="1"/>
          <p:nvPr/>
        </p:nvSpPr>
        <p:spPr bwMode="auto">
          <a:xfrm>
            <a:off x="1617963" y="2492731"/>
            <a:ext cx="1537562" cy="923330"/>
          </a:xfrm>
          <a:prstGeom prst="rect">
            <a:avLst/>
          </a:prstGeom>
          <a:noFill/>
        </p:spPr>
        <p:txBody>
          <a:bodyPr wrap="square" rtlCol="0">
            <a:spAutoFit/>
          </a:bodyPr>
          <a:lstStyle/>
          <a:p>
            <a:pPr>
              <a:defRPr/>
            </a:pPr>
            <a:r>
              <a:rPr lang="nl">
                <a:solidFill>
                  <a:srgbClr val="1B4E9F"/>
                </a:solidFill>
              </a:rPr>
              <a:t>Uw positie aan het begin</a:t>
            </a:r>
            <a:endParaRPr lang="de-DE">
              <a:solidFill>
                <a:srgbClr val="1B4E9F"/>
              </a:solidFill>
            </a:endParaRPr>
          </a:p>
        </p:txBody>
      </p:sp>
      <p:pic>
        <p:nvPicPr>
          <p:cNvPr id="3" name="Grafik 2"/>
          <p:cNvPicPr>
            <a:picLocks noChangeAspect="1"/>
          </p:cNvPicPr>
          <p:nvPr/>
        </p:nvPicPr>
        <p:blipFill>
          <a:blip r:embed="rId3"/>
          <a:stretch/>
        </p:blipFill>
        <p:spPr bwMode="auto">
          <a:xfrm>
            <a:off x="3155526" y="729802"/>
            <a:ext cx="5372850" cy="4953691"/>
          </a:xfrm>
          <a:prstGeom prst="rect">
            <a:avLst/>
          </a:prstGeom>
        </p:spPr>
      </p:pic>
      <p:cxnSp>
        <p:nvCxnSpPr>
          <p:cNvPr id="14" name="Gerade Verbindung mit Pfeil 13"/>
          <p:cNvCxnSpPr>
            <a:cxnSpLocks/>
          </p:cNvCxnSpPr>
          <p:nvPr/>
        </p:nvCxnSpPr>
        <p:spPr bwMode="auto">
          <a:xfrm flipV="1">
            <a:off x="2711624" y="2954396"/>
            <a:ext cx="720080" cy="195922"/>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
        <p:nvSpPr>
          <p:cNvPr id="8" name="Textfeld 7"/>
          <p:cNvSpPr txBox="1"/>
          <p:nvPr/>
        </p:nvSpPr>
        <p:spPr bwMode="auto">
          <a:xfrm>
            <a:off x="842973" y="4228303"/>
            <a:ext cx="2761699" cy="923330"/>
          </a:xfrm>
          <a:prstGeom prst="rect">
            <a:avLst/>
          </a:prstGeom>
          <a:noFill/>
        </p:spPr>
        <p:txBody>
          <a:bodyPr wrap="square" rtlCol="0">
            <a:spAutoFit/>
          </a:bodyPr>
          <a:lstStyle/>
          <a:p>
            <a:pPr>
              <a:defRPr/>
            </a:pPr>
            <a:r>
              <a:rPr lang="nl">
                <a:solidFill>
                  <a:srgbClr val="1B4E9F"/>
                </a:solidFill>
              </a:rPr>
              <a:t>Uw grafiek wordt opgenomen vanaf tijd=0</a:t>
            </a:r>
            <a:endParaRPr/>
          </a:p>
        </p:txBody>
      </p:sp>
      <p:cxnSp>
        <p:nvCxnSpPr>
          <p:cNvPr id="10" name="Gerade Verbindung mit Pfeil 9"/>
          <p:cNvCxnSpPr>
            <a:cxnSpLocks/>
          </p:cNvCxnSpPr>
          <p:nvPr/>
        </p:nvCxnSpPr>
        <p:spPr bwMode="auto">
          <a:xfrm>
            <a:off x="2464898" y="4994282"/>
            <a:ext cx="864096" cy="499588"/>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
        <p:nvSpPr>
          <p:cNvPr id="11" name="Textfeld 10"/>
          <p:cNvSpPr txBox="1"/>
          <p:nvPr/>
        </p:nvSpPr>
        <p:spPr bwMode="auto">
          <a:xfrm>
            <a:off x="5590702" y="4809616"/>
            <a:ext cx="2146111" cy="369332"/>
          </a:xfrm>
          <a:prstGeom prst="rect">
            <a:avLst/>
          </a:prstGeom>
          <a:noFill/>
          <a:ln>
            <a:noFill/>
          </a:ln>
        </p:spPr>
        <p:txBody>
          <a:bodyPr wrap="square" rtlCol="0">
            <a:spAutoFit/>
          </a:bodyPr>
          <a:lstStyle/>
          <a:p>
            <a:pPr>
              <a:defRPr/>
            </a:pPr>
            <a:r>
              <a:rPr lang="nl">
                <a:solidFill>
                  <a:srgbClr val="1B4E9F"/>
                </a:solidFill>
              </a:rPr>
              <a:t>Beweging</a:t>
            </a:r>
            <a:endParaRPr/>
          </a:p>
        </p:txBody>
      </p:sp>
      <p:cxnSp>
        <p:nvCxnSpPr>
          <p:cNvPr id="5" name="Gerade Verbindung mit Pfeil 4"/>
          <p:cNvCxnSpPr>
            <a:cxnSpLocks/>
          </p:cNvCxnSpPr>
          <p:nvPr/>
        </p:nvCxnSpPr>
        <p:spPr bwMode="auto">
          <a:xfrm flipH="1">
            <a:off x="5949751" y="4454671"/>
            <a:ext cx="3400950" cy="184666"/>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nl"/>
              <a:t>“De taal van grafieken”</a:t>
            </a:r>
            <a:endParaRPr/>
          </a:p>
        </p:txBody>
      </p:sp>
      <p:sp>
        <p:nvSpPr>
          <p:cNvPr id="4" name="Datumsplatzhalter 3"/>
          <p:cNvSpPr>
            <a:spLocks noGrp="1"/>
          </p:cNvSpPr>
          <p:nvPr>
            <p:ph type="dt" sz="half" idx="10"/>
          </p:nvPr>
        </p:nvSpPr>
        <p:spPr bwMode="auto"/>
        <p:txBody>
          <a:bodyPr/>
          <a:lstStyle/>
          <a:p>
            <a:pPr>
              <a:defRPr/>
            </a:pPr>
            <a:fld id="{E9C0470F-6C8E-422D-AA02-782C6DF9C399}" type="datetime1">
              <a:rPr lang="de-DE"/>
              <a:t>22.09.2023</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5</a:t>
            </a:fld>
            <a:endParaRPr lang="de-DE"/>
          </a:p>
        </p:txBody>
      </p:sp>
      <p:sp>
        <p:nvSpPr>
          <p:cNvPr id="9" name="Text Box 12"/>
          <p:cNvSpPr txBox="1">
            <a:spLocks noChangeArrowheads="1"/>
          </p:cNvSpPr>
          <p:nvPr/>
        </p:nvSpPr>
        <p:spPr bwMode="auto">
          <a:xfrm>
            <a:off x="1566044" y="4437112"/>
            <a:ext cx="1385034" cy="381469"/>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1600" b="1">
                <a:solidFill>
                  <a:sysClr val="windowText" lastClr="000000"/>
                </a:solidFill>
                <a:latin typeface="+mj-lt"/>
                <a:ea typeface="Calibri"/>
                <a:cs typeface="Times New Roman"/>
              </a:rPr>
              <a:t>beweging</a:t>
            </a:r>
            <a:endParaRPr lang="fr-FR" sz="1600">
              <a:solidFill>
                <a:sysClr val="windowText" lastClr="000000"/>
              </a:solidFill>
              <a:latin typeface="+mj-lt"/>
            </a:endParaRPr>
          </a:p>
        </p:txBody>
      </p:sp>
      <p:sp>
        <p:nvSpPr>
          <p:cNvPr id="15" name="Text Box 3"/>
          <p:cNvSpPr txBox="1">
            <a:spLocks noChangeArrowheads="1"/>
          </p:cNvSpPr>
          <p:nvPr/>
        </p:nvSpPr>
        <p:spPr bwMode="auto">
          <a:xfrm>
            <a:off x="2927648" y="4102269"/>
            <a:ext cx="1799879" cy="1054923"/>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1400">
                <a:solidFill>
                  <a:sysClr val="windowText" lastClr="000000"/>
                </a:solidFill>
                <a:latin typeface="+mj-lt"/>
                <a:ea typeface="Calibri"/>
                <a:cs typeface="Times New Roman"/>
              </a:rPr>
              <a:t>Ik beweeg langzaam en gelijkmatig weg van de sensor.</a:t>
            </a:r>
            <a:endParaRPr lang="fr-FR" sz="1400">
              <a:solidFill>
                <a:sysClr val="windowText" lastClr="000000"/>
              </a:solidFill>
              <a:latin typeface="+mj-lt"/>
            </a:endParaRPr>
          </a:p>
        </p:txBody>
      </p:sp>
      <p:sp>
        <p:nvSpPr>
          <p:cNvPr id="21" name="Rectangle 26"/>
          <p:cNvSpPr>
            <a:spLocks noChangeArrowheads="1"/>
          </p:cNvSpPr>
          <p:nvPr/>
        </p:nvSpPr>
        <p:spPr bwMode="auto">
          <a:xfrm>
            <a:off x="1948423" y="-87055"/>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grpSp>
        <p:nvGrpSpPr>
          <p:cNvPr id="2" name="Gruppieren 1"/>
          <p:cNvGrpSpPr/>
          <p:nvPr/>
        </p:nvGrpSpPr>
        <p:grpSpPr bwMode="auto">
          <a:xfrm>
            <a:off x="2929497" y="1052736"/>
            <a:ext cx="7330206" cy="4565140"/>
            <a:chOff x="1030848" y="907540"/>
            <a:chExt cx="7330206" cy="4565140"/>
          </a:xfrm>
        </p:grpSpPr>
        <p:grpSp>
          <p:nvGrpSpPr>
            <p:cNvPr id="24" name="Gruppieren 23"/>
            <p:cNvGrpSpPr/>
            <p:nvPr/>
          </p:nvGrpSpPr>
          <p:grpSpPr bwMode="auto">
            <a:xfrm>
              <a:off x="1030848" y="907540"/>
              <a:ext cx="7330206" cy="4565140"/>
              <a:chOff x="436272" y="951749"/>
              <a:chExt cx="7330206" cy="4565140"/>
            </a:xfrm>
          </p:grpSpPr>
          <p:pic>
            <p:nvPicPr>
              <p:cNvPr id="2062" name="Grafik 203"/>
              <p:cNvPicPr>
                <a:picLocks noChangeAspect="1" noChangeArrowheads="1"/>
              </p:cNvPicPr>
              <p:nvPr/>
            </p:nvPicPr>
            <p:blipFill>
              <a:blip r:embed="rId2"/>
              <a:srcRect l="21165" t="8812" r="153" b="42207"/>
              <a:stretch/>
            </p:blipFill>
            <p:spPr bwMode="auto">
              <a:xfrm>
                <a:off x="436272" y="951749"/>
                <a:ext cx="7330206" cy="3144307"/>
              </a:xfrm>
              <a:prstGeom prst="rect">
                <a:avLst/>
              </a:prstGeom>
              <a:noFill/>
            </p:spPr>
          </p:pic>
          <p:sp>
            <p:nvSpPr>
              <p:cNvPr id="10" name="Freihandform: Form 9"/>
              <p:cNvSpPr/>
              <p:nvPr/>
            </p:nvSpPr>
            <p:spPr bwMode="auto">
              <a:xfrm>
                <a:off x="5472661" y="2276872"/>
                <a:ext cx="1818705" cy="1512168"/>
              </a:xfrm>
              <a:custGeom>
                <a:avLst/>
                <a:gdLst>
                  <a:gd name="connsiteX0" fmla="*/ 0 w 1405956"/>
                  <a:gd name="connsiteY0" fmla="*/ 0 h 1051825"/>
                  <a:gd name="connsiteX1" fmla="*/ 824545 w 1405956"/>
                  <a:gd name="connsiteY1" fmla="*/ 179709 h 1051825"/>
                  <a:gd name="connsiteX2" fmla="*/ 1405956 w 1405956"/>
                  <a:gd name="connsiteY2" fmla="*/ 1051825 h 1051825"/>
                </a:gdLst>
                <a:ahLst/>
                <a:cxnLst>
                  <a:cxn ang="0">
                    <a:pos x="connsiteX0" y="connsiteY0"/>
                  </a:cxn>
                  <a:cxn ang="0">
                    <a:pos x="connsiteX1" y="connsiteY1"/>
                  </a:cxn>
                  <a:cxn ang="0">
                    <a:pos x="connsiteX2" y="connsiteY2"/>
                  </a:cxn>
                </a:cxnLst>
                <a:rect l="l" t="t" r="r" b="b"/>
                <a:pathLst>
                  <a:path w="1405956" h="1051825" extrusionOk="0">
                    <a:moveTo>
                      <a:pt x="0" y="0"/>
                    </a:moveTo>
                    <a:cubicBezTo>
                      <a:pt x="295109" y="2202"/>
                      <a:pt x="590219" y="4405"/>
                      <a:pt x="824545" y="179709"/>
                    </a:cubicBezTo>
                    <a:cubicBezTo>
                      <a:pt x="1058871" y="355013"/>
                      <a:pt x="1232413" y="703419"/>
                      <a:pt x="1405956" y="1051825"/>
                    </a:cubicBezTo>
                  </a:path>
                </a:pathLst>
              </a:custGeom>
              <a:no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solidFill>
                    <a:sysClr val="windowText" lastClr="000000"/>
                  </a:solidFill>
                </a:endParaRPr>
              </a:p>
            </p:txBody>
          </p:sp>
          <p:cxnSp>
            <p:nvCxnSpPr>
              <p:cNvPr id="11" name="Gerader Verbinder 10"/>
              <p:cNvCxnSpPr>
                <a:cxnSpLocks/>
              </p:cNvCxnSpPr>
              <p:nvPr/>
            </p:nvCxnSpPr>
            <p:spPr bwMode="auto">
              <a:xfrm>
                <a:off x="2267744" y="3422674"/>
                <a:ext cx="0" cy="2008505"/>
              </a:xfrm>
              <a:prstGeom prst="line">
                <a:avLst/>
              </a:prstGeom>
              <a:noFill/>
              <a:ln w="12700" cap="flat" cmpd="sng" algn="ctr">
                <a:solidFill>
                  <a:sysClr val="windowText" lastClr="000000"/>
                </a:solidFill>
                <a:prstDash val="sysDash"/>
                <a:miter lim="800000"/>
              </a:ln>
              <a:effectLst/>
            </p:spPr>
          </p:cxnSp>
          <p:cxnSp>
            <p:nvCxnSpPr>
              <p:cNvPr id="13" name="Gerader Verbinder 12"/>
              <p:cNvCxnSpPr>
                <a:cxnSpLocks/>
              </p:cNvCxnSpPr>
              <p:nvPr/>
            </p:nvCxnSpPr>
            <p:spPr bwMode="auto">
              <a:xfrm>
                <a:off x="3851920" y="2294652"/>
                <a:ext cx="0" cy="3136527"/>
              </a:xfrm>
              <a:prstGeom prst="line">
                <a:avLst/>
              </a:prstGeom>
              <a:noFill/>
              <a:ln w="12700" cap="flat" cmpd="sng" algn="ctr">
                <a:solidFill>
                  <a:sysClr val="windowText" lastClr="000000"/>
                </a:solidFill>
                <a:prstDash val="sysDash"/>
                <a:miter lim="800000"/>
              </a:ln>
              <a:effectLst/>
            </p:spPr>
          </p:cxnSp>
          <p:cxnSp>
            <p:nvCxnSpPr>
              <p:cNvPr id="16" name="Gerader Verbinder 15"/>
              <p:cNvCxnSpPr>
                <a:cxnSpLocks/>
              </p:cNvCxnSpPr>
              <p:nvPr/>
            </p:nvCxnSpPr>
            <p:spPr bwMode="auto">
              <a:xfrm>
                <a:off x="5796136" y="2276872"/>
                <a:ext cx="0" cy="3240017"/>
              </a:xfrm>
              <a:prstGeom prst="line">
                <a:avLst/>
              </a:prstGeom>
              <a:noFill/>
              <a:ln w="12700" cap="flat" cmpd="sng" algn="ctr">
                <a:solidFill>
                  <a:sysClr val="windowText" lastClr="000000"/>
                </a:solidFill>
                <a:prstDash val="sysDash"/>
                <a:miter lim="800000"/>
              </a:ln>
              <a:effectLst/>
            </p:spPr>
          </p:cxnSp>
          <p:sp>
            <p:nvSpPr>
              <p:cNvPr id="25" name="Text Box 3"/>
              <p:cNvSpPr txBox="1">
                <a:spLocks noChangeArrowheads="1"/>
              </p:cNvSpPr>
              <p:nvPr/>
            </p:nvSpPr>
            <p:spPr bwMode="auto">
              <a:xfrm>
                <a:off x="1236079" y="3032975"/>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ysClr val="windowText" lastClr="000000"/>
                    </a:solidFill>
                    <a:latin typeface="Calibri"/>
                    <a:ea typeface="Calibri"/>
                    <a:cs typeface="Times New Roman"/>
                  </a:rPr>
                  <a:t>①</a:t>
                </a:r>
                <a:endParaRPr lang="fr-FR" sz="2000">
                  <a:solidFill>
                    <a:sysClr val="windowText" lastClr="000000"/>
                  </a:solidFill>
                </a:endParaRPr>
              </a:p>
            </p:txBody>
          </p:sp>
        </p:grpSp>
        <p:sp>
          <p:nvSpPr>
            <p:cNvPr id="26" name="Text Box 3"/>
            <p:cNvSpPr txBox="1">
              <a:spLocks noChangeArrowheads="1"/>
            </p:cNvSpPr>
            <p:nvPr/>
          </p:nvSpPr>
          <p:spPr bwMode="auto">
            <a:xfrm>
              <a:off x="315365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ysClr val="windowText" lastClr="000000"/>
                  </a:solidFill>
                  <a:latin typeface="Calibri"/>
                  <a:ea typeface="Calibri"/>
                  <a:cs typeface="Times New Roman"/>
                </a:rPr>
                <a:t>②</a:t>
              </a:r>
              <a:endParaRPr lang="fr-FR" sz="2000">
                <a:solidFill>
                  <a:sysClr val="windowText" lastClr="000000"/>
                </a:solidFill>
              </a:endParaRPr>
            </a:p>
          </p:txBody>
        </p:sp>
        <p:sp>
          <p:nvSpPr>
            <p:cNvPr id="28" name="Text Box 3"/>
            <p:cNvSpPr txBox="1">
              <a:spLocks noChangeArrowheads="1"/>
            </p:cNvSpPr>
            <p:nvPr/>
          </p:nvSpPr>
          <p:spPr bwMode="auto">
            <a:xfrm>
              <a:off x="5152837" y="1818812"/>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ysClr val="windowText" lastClr="000000"/>
                  </a:solidFill>
                  <a:latin typeface="Calibri"/>
                  <a:ea typeface="Calibri"/>
                  <a:cs typeface="Times New Roman"/>
                </a:rPr>
                <a:t>③</a:t>
              </a:r>
              <a:endParaRPr lang="fr-FR" sz="2000">
                <a:solidFill>
                  <a:sysClr val="windowText" lastClr="000000"/>
                </a:solidFill>
              </a:endParaRPr>
            </a:p>
          </p:txBody>
        </p:sp>
        <p:sp>
          <p:nvSpPr>
            <p:cNvPr id="29" name="Text Box 3"/>
            <p:cNvSpPr txBox="1">
              <a:spLocks noChangeArrowheads="1"/>
            </p:cNvSpPr>
            <p:nvPr/>
          </p:nvSpPr>
          <p:spPr bwMode="auto">
            <a:xfrm>
              <a:off x="740494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ysClr val="windowText" lastClr="000000"/>
                  </a:solidFill>
                  <a:latin typeface="Calibri"/>
                  <a:ea typeface="Calibri"/>
                  <a:cs typeface="Times New Roman"/>
                </a:rPr>
                <a:t>④</a:t>
              </a:r>
              <a:endParaRPr lang="fr-FR" sz="2000">
                <a:solidFill>
                  <a:sysClr val="windowText" lastClr="000000"/>
                </a:solidFill>
              </a:endParaRPr>
            </a:p>
          </p:txBody>
        </p:sp>
      </p:grpSp>
      <p:sp>
        <p:nvSpPr>
          <p:cNvPr id="27" name="Text Box 3"/>
          <p:cNvSpPr txBox="1">
            <a:spLocks noChangeArrowheads="1"/>
          </p:cNvSpPr>
          <p:nvPr/>
        </p:nvSpPr>
        <p:spPr bwMode="auto">
          <a:xfrm>
            <a:off x="4775471" y="4077072"/>
            <a:ext cx="1617325"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1400">
                <a:solidFill>
                  <a:srgbClr val="0070C0"/>
                </a:solidFill>
                <a:latin typeface="+mj-lt"/>
                <a:ea typeface="Calibri"/>
                <a:cs typeface="Times New Roman"/>
              </a:rPr>
              <a:t>Ik beweeg snel en gelijkmatig weg van de sensor.</a:t>
            </a:r>
            <a:endParaRPr lang="fr-FR" sz="1400">
              <a:solidFill>
                <a:srgbClr val="0070C0"/>
              </a:solidFill>
              <a:latin typeface="+mj-lt"/>
            </a:endParaRPr>
          </a:p>
        </p:txBody>
      </p:sp>
      <p:sp>
        <p:nvSpPr>
          <p:cNvPr id="30" name="Text Box 3"/>
          <p:cNvSpPr txBox="1">
            <a:spLocks noChangeArrowheads="1"/>
          </p:cNvSpPr>
          <p:nvPr/>
        </p:nvSpPr>
        <p:spPr bwMode="auto">
          <a:xfrm>
            <a:off x="6384032" y="4077072"/>
            <a:ext cx="1617321" cy="950962"/>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1400">
                <a:solidFill>
                  <a:srgbClr val="0070C0"/>
                </a:solidFill>
                <a:latin typeface="+mj-lt"/>
                <a:ea typeface="Calibri"/>
                <a:cs typeface="Times New Roman"/>
              </a:rPr>
              <a:t>Ik beweeg niet.</a:t>
            </a:r>
            <a:endParaRPr lang="fr-FR" sz="1400">
              <a:solidFill>
                <a:srgbClr val="0070C0"/>
              </a:solidFill>
              <a:latin typeface="+mj-lt"/>
            </a:endParaRPr>
          </a:p>
        </p:txBody>
      </p:sp>
      <p:sp>
        <p:nvSpPr>
          <p:cNvPr id="31" name="Text Box 3"/>
          <p:cNvSpPr txBox="1">
            <a:spLocks noChangeArrowheads="1"/>
          </p:cNvSpPr>
          <p:nvPr/>
        </p:nvSpPr>
        <p:spPr bwMode="auto">
          <a:xfrm>
            <a:off x="8256240" y="4077072"/>
            <a:ext cx="2103306"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1400">
                <a:solidFill>
                  <a:srgbClr val="0070C0"/>
                </a:solidFill>
                <a:latin typeface="+mj-lt"/>
                <a:ea typeface="Calibri"/>
                <a:cs typeface="Times New Roman"/>
              </a:rPr>
              <a:t>Ik beweeg me eerst langzaam, dan sneller en sneller naar de sensor toe.</a:t>
            </a:r>
            <a:endParaRPr lang="fr-FR" sz="1400">
              <a:solidFill>
                <a:srgbClr val="0070C0"/>
              </a:solidFill>
              <a:latin typeface="+mj-lt"/>
            </a:endParaRPr>
          </a:p>
        </p:txBody>
      </p:sp>
      <p:sp>
        <p:nvSpPr>
          <p:cNvPr id="32" name="Text Box 12"/>
          <p:cNvSpPr txBox="1">
            <a:spLocks noChangeArrowheads="1"/>
          </p:cNvSpPr>
          <p:nvPr/>
        </p:nvSpPr>
        <p:spPr bwMode="auto">
          <a:xfrm>
            <a:off x="1487488" y="5417192"/>
            <a:ext cx="1327796" cy="1077226"/>
          </a:xfrm>
          <a:prstGeom prst="rect">
            <a:avLst/>
          </a:prstGeom>
          <a:noFill/>
          <a:ln>
            <a:noFill/>
          </a:ln>
        </p:spPr>
        <p:txBody>
          <a:bodyPr vert="horz" wrap="square" lIns="91440" tIns="45720" rIns="91440" bIns="45720" numCol="1" anchor="t" anchorCtr="0" compatLnSpc="1">
            <a:prstTxWarp prst="textNoShape">
              <a:avLst/>
            </a:prstTxWarp>
          </a:bodyPr>
          <a:lstStyle/>
          <a:p>
            <a:pPr algn="ctr">
              <a:defRPr/>
            </a:pPr>
            <a:r>
              <a:rPr lang="nl" sz="1600" b="1">
                <a:solidFill>
                  <a:sysClr val="windowText" lastClr="000000"/>
                </a:solidFill>
                <a:latin typeface="+mj-lt"/>
                <a:ea typeface="Calibri"/>
                <a:cs typeface="Times New Roman"/>
              </a:rPr>
              <a:t>grafiek</a:t>
            </a:r>
            <a:endParaRPr lang="fr-FR" sz="1600">
              <a:solidFill>
                <a:sysClr val="windowText" lastClr="000000"/>
              </a:solidFill>
              <a:latin typeface="+mj-lt"/>
            </a:endParaRPr>
          </a:p>
        </p:txBody>
      </p:sp>
      <p:sp>
        <p:nvSpPr>
          <p:cNvPr id="34" name="Text Box 3"/>
          <p:cNvSpPr txBox="1">
            <a:spLocks noChangeArrowheads="1"/>
          </p:cNvSpPr>
          <p:nvPr/>
        </p:nvSpPr>
        <p:spPr bwMode="auto">
          <a:xfrm>
            <a:off x="2883223" y="5096160"/>
            <a:ext cx="1799879" cy="149914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1400">
                <a:solidFill>
                  <a:sysClr val="windowText" lastClr="000000"/>
                </a:solidFill>
                <a:latin typeface="+mj-lt"/>
              </a:rPr>
              <a:t>De grafiek stijgt/stijgt gestaag, redelijk vlak.</a:t>
            </a:r>
            <a:endParaRPr lang="de-DE" sz="1400">
              <a:solidFill>
                <a:sysClr val="windowText" lastClr="000000"/>
              </a:solidFill>
              <a:latin typeface="+mj-lt"/>
            </a:endParaRPr>
          </a:p>
        </p:txBody>
      </p:sp>
      <p:sp>
        <p:nvSpPr>
          <p:cNvPr id="35" name="Text Box 3"/>
          <p:cNvSpPr txBox="1">
            <a:spLocks noChangeArrowheads="1"/>
          </p:cNvSpPr>
          <p:nvPr/>
        </p:nvSpPr>
        <p:spPr bwMode="auto">
          <a:xfrm>
            <a:off x="4799856" y="5085184"/>
            <a:ext cx="1706068" cy="1890968"/>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nl" sz="1400">
                <a:solidFill>
                  <a:srgbClr val="0070C0"/>
                </a:solidFill>
                <a:latin typeface="+mj-lt"/>
              </a:rPr>
              <a:t>De grafiek stijgt/stijgt gestaag, vrij steil </a:t>
            </a:r>
            <a:r>
              <a:rPr lang="nl" sz="1400" b="1">
                <a:solidFill>
                  <a:srgbClr val="0070C0"/>
                </a:solidFill>
                <a:latin typeface="+mj-lt"/>
              </a:rPr>
              <a:t>.</a:t>
            </a:r>
            <a:endParaRPr lang="fr-FR" sz="1600">
              <a:solidFill>
                <a:srgbClr val="0070C0"/>
              </a:solidFill>
              <a:latin typeface="+mj-lt"/>
            </a:endParaRPr>
          </a:p>
        </p:txBody>
      </p:sp>
      <p:sp>
        <p:nvSpPr>
          <p:cNvPr id="36" name="Text Box 3"/>
          <p:cNvSpPr txBox="1">
            <a:spLocks noChangeArrowheads="1"/>
          </p:cNvSpPr>
          <p:nvPr/>
        </p:nvSpPr>
        <p:spPr bwMode="auto">
          <a:xfrm>
            <a:off x="6375984" y="5085184"/>
            <a:ext cx="1864261"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1400">
                <a:solidFill>
                  <a:srgbClr val="0070C0"/>
                </a:solidFill>
                <a:latin typeface="+mj-lt"/>
              </a:rPr>
              <a:t>De grafiek loopt evenwijdig aan de x-as.</a:t>
            </a:r>
            <a:endParaRPr lang="de-DE" sz="1400">
              <a:solidFill>
                <a:srgbClr val="0070C0"/>
              </a:solidFill>
              <a:latin typeface="+mj-lt"/>
            </a:endParaRPr>
          </a:p>
        </p:txBody>
      </p:sp>
      <p:sp>
        <p:nvSpPr>
          <p:cNvPr id="37" name="Text Box 3"/>
          <p:cNvSpPr txBox="1">
            <a:spLocks noChangeArrowheads="1"/>
          </p:cNvSpPr>
          <p:nvPr/>
        </p:nvSpPr>
        <p:spPr bwMode="auto">
          <a:xfrm>
            <a:off x="8278411" y="5085184"/>
            <a:ext cx="1864261"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1400">
                <a:solidFill>
                  <a:srgbClr val="0070C0"/>
                </a:solidFill>
                <a:latin typeface="+mj-lt"/>
              </a:rPr>
              <a:t>De grafiek loopt onregelmatig af.</a:t>
            </a:r>
            <a:endParaRPr lang="de-DE" sz="140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nl"/>
              <a:t>“De taal van grafieken”</a:t>
            </a:r>
            <a:endParaRPr/>
          </a:p>
        </p:txBody>
      </p:sp>
      <p:sp>
        <p:nvSpPr>
          <p:cNvPr id="4" name="Datumsplatzhalter 3"/>
          <p:cNvSpPr>
            <a:spLocks noGrp="1"/>
          </p:cNvSpPr>
          <p:nvPr>
            <p:ph type="dt" sz="half" idx="10"/>
          </p:nvPr>
        </p:nvSpPr>
        <p:spPr bwMode="auto"/>
        <p:txBody>
          <a:bodyPr/>
          <a:lstStyle/>
          <a:p>
            <a:pPr>
              <a:defRPr/>
            </a:pPr>
            <a:fld id="{E9C0470F-6C8E-422D-AA02-782C6DF9C399}" type="datetime1">
              <a:rPr lang="de-DE"/>
              <a:t>22.09.2023</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6</a:t>
            </a:fld>
            <a:endParaRPr lang="de-DE"/>
          </a:p>
        </p:txBody>
      </p:sp>
      <p:sp>
        <p:nvSpPr>
          <p:cNvPr id="21" name="Rectangle 26"/>
          <p:cNvSpPr>
            <a:spLocks noChangeArrowheads="1"/>
          </p:cNvSpPr>
          <p:nvPr/>
        </p:nvSpPr>
        <p:spPr bwMode="auto">
          <a:xfrm>
            <a:off x="1948423" y="-87055"/>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grpSp>
        <p:nvGrpSpPr>
          <p:cNvPr id="2" name="Gruppieren 1"/>
          <p:cNvGrpSpPr/>
          <p:nvPr/>
        </p:nvGrpSpPr>
        <p:grpSpPr bwMode="auto">
          <a:xfrm>
            <a:off x="2929497" y="1052736"/>
            <a:ext cx="7330206" cy="4565140"/>
            <a:chOff x="1030848" y="907540"/>
            <a:chExt cx="7330206" cy="4565140"/>
          </a:xfrm>
        </p:grpSpPr>
        <p:grpSp>
          <p:nvGrpSpPr>
            <p:cNvPr id="24" name="Gruppieren 23"/>
            <p:cNvGrpSpPr/>
            <p:nvPr/>
          </p:nvGrpSpPr>
          <p:grpSpPr bwMode="auto">
            <a:xfrm>
              <a:off x="1030848" y="907540"/>
              <a:ext cx="7330206" cy="4565140"/>
              <a:chOff x="436272" y="951749"/>
              <a:chExt cx="7330206" cy="4565140"/>
            </a:xfrm>
          </p:grpSpPr>
          <p:pic>
            <p:nvPicPr>
              <p:cNvPr id="2062" name="Grafik 203"/>
              <p:cNvPicPr>
                <a:picLocks noChangeAspect="1" noChangeArrowheads="1"/>
              </p:cNvPicPr>
              <p:nvPr/>
            </p:nvPicPr>
            <p:blipFill>
              <a:blip r:embed="rId2"/>
              <a:srcRect l="21165" t="8812" r="153" b="42207"/>
              <a:stretch/>
            </p:blipFill>
            <p:spPr bwMode="auto">
              <a:xfrm>
                <a:off x="436272" y="951749"/>
                <a:ext cx="7330206" cy="3144307"/>
              </a:xfrm>
              <a:prstGeom prst="rect">
                <a:avLst/>
              </a:prstGeom>
              <a:noFill/>
            </p:spPr>
          </p:pic>
          <p:sp>
            <p:nvSpPr>
              <p:cNvPr id="10" name="Freihandform: Form 9"/>
              <p:cNvSpPr/>
              <p:nvPr/>
            </p:nvSpPr>
            <p:spPr bwMode="auto">
              <a:xfrm>
                <a:off x="5472661" y="2276872"/>
                <a:ext cx="1818705" cy="1512168"/>
              </a:xfrm>
              <a:custGeom>
                <a:avLst/>
                <a:gdLst>
                  <a:gd name="connsiteX0" fmla="*/ 0 w 1405956"/>
                  <a:gd name="connsiteY0" fmla="*/ 0 h 1051825"/>
                  <a:gd name="connsiteX1" fmla="*/ 824545 w 1405956"/>
                  <a:gd name="connsiteY1" fmla="*/ 179709 h 1051825"/>
                  <a:gd name="connsiteX2" fmla="*/ 1405956 w 1405956"/>
                  <a:gd name="connsiteY2" fmla="*/ 1051825 h 1051825"/>
                </a:gdLst>
                <a:ahLst/>
                <a:cxnLst>
                  <a:cxn ang="0">
                    <a:pos x="connsiteX0" y="connsiteY0"/>
                  </a:cxn>
                  <a:cxn ang="0">
                    <a:pos x="connsiteX1" y="connsiteY1"/>
                  </a:cxn>
                  <a:cxn ang="0">
                    <a:pos x="connsiteX2" y="connsiteY2"/>
                  </a:cxn>
                </a:cxnLst>
                <a:rect l="l" t="t" r="r" b="b"/>
                <a:pathLst>
                  <a:path w="1405956" h="1051825" extrusionOk="0">
                    <a:moveTo>
                      <a:pt x="0" y="0"/>
                    </a:moveTo>
                    <a:cubicBezTo>
                      <a:pt x="295109" y="2202"/>
                      <a:pt x="590219" y="4405"/>
                      <a:pt x="824545" y="179709"/>
                    </a:cubicBezTo>
                    <a:cubicBezTo>
                      <a:pt x="1058871" y="355013"/>
                      <a:pt x="1232413" y="703419"/>
                      <a:pt x="1405956" y="1051825"/>
                    </a:cubicBezTo>
                  </a:path>
                </a:pathLst>
              </a:custGeom>
              <a:no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solidFill>
                    <a:sysClr val="windowText" lastClr="000000"/>
                  </a:solidFill>
                </a:endParaRPr>
              </a:p>
            </p:txBody>
          </p:sp>
          <p:cxnSp>
            <p:nvCxnSpPr>
              <p:cNvPr id="11" name="Gerader Verbinder 10"/>
              <p:cNvCxnSpPr>
                <a:cxnSpLocks/>
              </p:cNvCxnSpPr>
              <p:nvPr/>
            </p:nvCxnSpPr>
            <p:spPr bwMode="auto">
              <a:xfrm>
                <a:off x="2267744" y="3422674"/>
                <a:ext cx="0" cy="2008505"/>
              </a:xfrm>
              <a:prstGeom prst="line">
                <a:avLst/>
              </a:prstGeom>
              <a:noFill/>
              <a:ln w="12700" cap="flat" cmpd="sng" algn="ctr">
                <a:solidFill>
                  <a:sysClr val="windowText" lastClr="000000"/>
                </a:solidFill>
                <a:prstDash val="sysDash"/>
                <a:miter lim="800000"/>
              </a:ln>
              <a:effectLst/>
            </p:spPr>
          </p:cxnSp>
          <p:cxnSp>
            <p:nvCxnSpPr>
              <p:cNvPr id="13" name="Gerader Verbinder 12"/>
              <p:cNvCxnSpPr>
                <a:cxnSpLocks/>
              </p:cNvCxnSpPr>
              <p:nvPr/>
            </p:nvCxnSpPr>
            <p:spPr bwMode="auto">
              <a:xfrm>
                <a:off x="3851920" y="2294652"/>
                <a:ext cx="0" cy="3136527"/>
              </a:xfrm>
              <a:prstGeom prst="line">
                <a:avLst/>
              </a:prstGeom>
              <a:noFill/>
              <a:ln w="12700" cap="flat" cmpd="sng" algn="ctr">
                <a:solidFill>
                  <a:sysClr val="windowText" lastClr="000000"/>
                </a:solidFill>
                <a:prstDash val="sysDash"/>
                <a:miter lim="800000"/>
              </a:ln>
              <a:effectLst/>
            </p:spPr>
          </p:cxnSp>
          <p:cxnSp>
            <p:nvCxnSpPr>
              <p:cNvPr id="16" name="Gerader Verbinder 15"/>
              <p:cNvCxnSpPr>
                <a:cxnSpLocks/>
              </p:cNvCxnSpPr>
              <p:nvPr/>
            </p:nvCxnSpPr>
            <p:spPr bwMode="auto">
              <a:xfrm>
                <a:off x="5796136" y="2276872"/>
                <a:ext cx="0" cy="3240017"/>
              </a:xfrm>
              <a:prstGeom prst="line">
                <a:avLst/>
              </a:prstGeom>
              <a:noFill/>
              <a:ln w="12700" cap="flat" cmpd="sng" algn="ctr">
                <a:solidFill>
                  <a:sysClr val="windowText" lastClr="000000"/>
                </a:solidFill>
                <a:prstDash val="sysDash"/>
                <a:miter lim="800000"/>
              </a:ln>
              <a:effectLst/>
            </p:spPr>
          </p:cxnSp>
          <p:sp>
            <p:nvSpPr>
              <p:cNvPr id="25" name="Text Box 3"/>
              <p:cNvSpPr txBox="1">
                <a:spLocks noChangeArrowheads="1"/>
              </p:cNvSpPr>
              <p:nvPr/>
            </p:nvSpPr>
            <p:spPr bwMode="auto">
              <a:xfrm>
                <a:off x="1236079" y="3032975"/>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ysClr val="windowText" lastClr="000000"/>
                    </a:solidFill>
                    <a:latin typeface="Calibri"/>
                    <a:ea typeface="Calibri"/>
                    <a:cs typeface="Times New Roman"/>
                  </a:rPr>
                  <a:t>①</a:t>
                </a:r>
                <a:endParaRPr lang="fr-FR" sz="2000">
                  <a:solidFill>
                    <a:sysClr val="windowText" lastClr="000000"/>
                  </a:solidFill>
                </a:endParaRPr>
              </a:p>
            </p:txBody>
          </p:sp>
        </p:grpSp>
        <p:sp>
          <p:nvSpPr>
            <p:cNvPr id="26" name="Text Box 3"/>
            <p:cNvSpPr txBox="1">
              <a:spLocks noChangeArrowheads="1"/>
            </p:cNvSpPr>
            <p:nvPr/>
          </p:nvSpPr>
          <p:spPr bwMode="auto">
            <a:xfrm>
              <a:off x="315365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ysClr val="windowText" lastClr="000000"/>
                  </a:solidFill>
                  <a:latin typeface="Calibri"/>
                  <a:ea typeface="Calibri"/>
                  <a:cs typeface="Times New Roman"/>
                </a:rPr>
                <a:t>②</a:t>
              </a:r>
              <a:endParaRPr lang="fr-FR" sz="2000">
                <a:solidFill>
                  <a:sysClr val="windowText" lastClr="000000"/>
                </a:solidFill>
              </a:endParaRPr>
            </a:p>
          </p:txBody>
        </p:sp>
        <p:sp>
          <p:nvSpPr>
            <p:cNvPr id="28" name="Text Box 3"/>
            <p:cNvSpPr txBox="1">
              <a:spLocks noChangeArrowheads="1"/>
            </p:cNvSpPr>
            <p:nvPr/>
          </p:nvSpPr>
          <p:spPr bwMode="auto">
            <a:xfrm>
              <a:off x="5152837" y="1818812"/>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ysClr val="windowText" lastClr="000000"/>
                  </a:solidFill>
                  <a:latin typeface="Calibri"/>
                  <a:ea typeface="Calibri"/>
                  <a:cs typeface="Times New Roman"/>
                </a:rPr>
                <a:t>③</a:t>
              </a:r>
              <a:endParaRPr lang="fr-FR" sz="2000">
                <a:solidFill>
                  <a:sysClr val="windowText" lastClr="000000"/>
                </a:solidFill>
              </a:endParaRPr>
            </a:p>
          </p:txBody>
        </p:sp>
        <p:sp>
          <p:nvSpPr>
            <p:cNvPr id="29" name="Text Box 3"/>
            <p:cNvSpPr txBox="1">
              <a:spLocks noChangeArrowheads="1"/>
            </p:cNvSpPr>
            <p:nvPr/>
          </p:nvSpPr>
          <p:spPr bwMode="auto">
            <a:xfrm>
              <a:off x="740494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ysClr val="windowText" lastClr="000000"/>
                  </a:solidFill>
                  <a:latin typeface="Calibri"/>
                  <a:ea typeface="Calibri"/>
                  <a:cs typeface="Times New Roman"/>
                </a:rPr>
                <a:t>④</a:t>
              </a:r>
              <a:endParaRPr lang="fr-FR" sz="2000">
                <a:solidFill>
                  <a:sysClr val="windowText" lastClr="000000"/>
                </a:solidFill>
              </a:endParaRPr>
            </a:p>
          </p:txBody>
        </p:sp>
      </p:grpSp>
      <p:sp>
        <p:nvSpPr>
          <p:cNvPr id="33" name="Text Box 12"/>
          <p:cNvSpPr txBox="1">
            <a:spLocks noChangeArrowheads="1"/>
          </p:cNvSpPr>
          <p:nvPr/>
        </p:nvSpPr>
        <p:spPr bwMode="auto">
          <a:xfrm>
            <a:off x="1593099" y="4437113"/>
            <a:ext cx="1327796" cy="381469"/>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b="1">
                <a:latin typeface="Calibri"/>
                <a:ea typeface="Calibri"/>
                <a:cs typeface="Times New Roman"/>
              </a:rPr>
              <a:t>helling</a:t>
            </a:r>
            <a:endParaRPr lang="fr-FR" sz="2000"/>
          </a:p>
        </p:txBody>
      </p:sp>
      <p:sp>
        <p:nvSpPr>
          <p:cNvPr id="38" name="Text Box 3"/>
          <p:cNvSpPr txBox="1">
            <a:spLocks noChangeArrowheads="1"/>
          </p:cNvSpPr>
          <p:nvPr/>
        </p:nvSpPr>
        <p:spPr bwMode="auto">
          <a:xfrm>
            <a:off x="3143672" y="4418352"/>
            <a:ext cx="1799879"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latin typeface="Calibri"/>
                <a:ea typeface="Calibri"/>
                <a:cs typeface="Times New Roman"/>
              </a:rPr>
              <a:t>positief</a:t>
            </a:r>
            <a:endParaRPr lang="fr-FR" sz="2000"/>
          </a:p>
        </p:txBody>
      </p:sp>
      <p:sp>
        <p:nvSpPr>
          <p:cNvPr id="39" name="Text Box 3"/>
          <p:cNvSpPr txBox="1">
            <a:spLocks noChangeArrowheads="1"/>
          </p:cNvSpPr>
          <p:nvPr/>
        </p:nvSpPr>
        <p:spPr bwMode="auto">
          <a:xfrm>
            <a:off x="4775471" y="4418352"/>
            <a:ext cx="1617325"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rgbClr val="0070C0"/>
                </a:solidFill>
                <a:latin typeface="Calibri"/>
                <a:ea typeface="Calibri"/>
                <a:cs typeface="Times New Roman"/>
              </a:rPr>
              <a:t>positief</a:t>
            </a:r>
            <a:endParaRPr lang="fr-FR" sz="2000">
              <a:solidFill>
                <a:srgbClr val="0070C0"/>
              </a:solidFill>
            </a:endParaRPr>
          </a:p>
        </p:txBody>
      </p:sp>
      <p:sp>
        <p:nvSpPr>
          <p:cNvPr id="40" name="Text Box 3"/>
          <p:cNvSpPr txBox="1">
            <a:spLocks noChangeArrowheads="1"/>
          </p:cNvSpPr>
          <p:nvPr/>
        </p:nvSpPr>
        <p:spPr bwMode="auto">
          <a:xfrm>
            <a:off x="7023163" y="4446930"/>
            <a:ext cx="503934" cy="49805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rgbClr val="0070C0"/>
                </a:solidFill>
                <a:latin typeface="Calibri"/>
                <a:ea typeface="Calibri"/>
                <a:cs typeface="Times New Roman"/>
              </a:rPr>
              <a:t>0</a:t>
            </a:r>
            <a:endParaRPr lang="fr-FR" sz="2000">
              <a:solidFill>
                <a:srgbClr val="0070C0"/>
              </a:solidFill>
            </a:endParaRPr>
          </a:p>
        </p:txBody>
      </p:sp>
      <p:sp>
        <p:nvSpPr>
          <p:cNvPr id="41" name="Text Box 3"/>
          <p:cNvSpPr txBox="1">
            <a:spLocks noChangeArrowheads="1"/>
          </p:cNvSpPr>
          <p:nvPr/>
        </p:nvSpPr>
        <p:spPr bwMode="auto">
          <a:xfrm>
            <a:off x="8494933" y="4437112"/>
            <a:ext cx="1617325"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nl" sz="2000">
                <a:solidFill>
                  <a:srgbClr val="0070C0"/>
                </a:solidFill>
                <a:latin typeface="Calibri"/>
                <a:ea typeface="Calibri"/>
                <a:cs typeface="Times New Roman"/>
              </a:rPr>
              <a:t>negatief</a:t>
            </a:r>
            <a:endParaRPr lang="fr-FR" sz="20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2"/>
          </p:nvPr>
        </p:nvSpPr>
        <p:spPr bwMode="auto"/>
        <p:txBody>
          <a:bodyPr/>
          <a:lstStyle/>
          <a:p>
            <a:pPr>
              <a:defRPr/>
            </a:pPr>
            <a:fld id="{FE16462F-0623-411B-87FB-D09229F25E1A}" type="slidenum">
              <a:rPr lang="de-DE"/>
              <a:t>7</a:t>
            </a:fld>
            <a:endParaRPr lang="de-DE"/>
          </a:p>
        </p:txBody>
      </p:sp>
      <p:sp>
        <p:nvSpPr>
          <p:cNvPr id="3" name="Rectangle 15"/>
          <p:cNvSpPr>
            <a:spLocks noChangeArrowheads="1"/>
          </p:cNvSpPr>
          <p:nvPr/>
        </p:nvSpPr>
        <p:spPr bwMode="auto">
          <a:xfrm>
            <a:off x="375712" y="589614"/>
            <a:ext cx="11440575"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nl" sz="2800">
                <a:latin typeface="Calibri"/>
                <a:ea typeface="Calibri"/>
                <a:cs typeface="Times New Roman"/>
              </a:rPr>
              <a:t>Hoe verschillen deze grafieken?</a:t>
            </a:r>
            <a:endParaRPr/>
          </a:p>
          <a:p>
            <a:pPr>
              <a:spcBef>
                <a:spcPts val="0"/>
              </a:spcBef>
              <a:spcAft>
                <a:spcPts val="0"/>
              </a:spcAft>
              <a:defRPr/>
            </a:pPr>
            <a:r>
              <a:rPr lang="nl" sz="2800">
                <a:latin typeface="Calibri"/>
                <a:ea typeface="Calibri"/>
                <a:cs typeface="Times New Roman"/>
              </a:rPr>
              <a:t>Argumenteer met behulp van bewegingen en de vorm van de grafieken.</a:t>
            </a:r>
            <a:endParaRPr/>
          </a:p>
        </p:txBody>
      </p:sp>
      <p:grpSp>
        <p:nvGrpSpPr>
          <p:cNvPr id="4" name="Gruppieren 3"/>
          <p:cNvGrpSpPr/>
          <p:nvPr/>
        </p:nvGrpSpPr>
        <p:grpSpPr bwMode="auto">
          <a:xfrm>
            <a:off x="1948811" y="2572818"/>
            <a:ext cx="3712757" cy="2914225"/>
            <a:chOff x="-21415" y="21293"/>
            <a:chExt cx="1970515" cy="1628533"/>
          </a:xfrm>
        </p:grpSpPr>
        <p:cxnSp>
          <p:nvCxnSpPr>
            <p:cNvPr id="5" name="Gerade Verbindung mit Pfeil 4"/>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6" name="Rechteck 5"/>
            <p:cNvSpPr/>
            <p:nvPr/>
          </p:nvSpPr>
          <p:spPr bwMode="auto">
            <a:xfrm rot="16199999">
              <a:off x="-500122" y="500000"/>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nl">
                  <a:ln>
                    <a:noFill/>
                  </a:ln>
                  <a:latin typeface="Calibri"/>
                  <a:ea typeface="Calibri"/>
                  <a:cs typeface="Times New Roman"/>
                </a:rPr>
                <a:t>afstand </a:t>
              </a:r>
              <a:r>
                <a:rPr lang="nl">
                  <a:latin typeface="Calibri"/>
                  <a:ea typeface="Calibri"/>
                  <a:cs typeface="Times New Roman"/>
                </a:rPr>
                <a:t>sensor </a:t>
              </a:r>
              <a:r>
                <a:rPr lang="nl">
                  <a:ln>
                    <a:noFill/>
                  </a:ln>
                  <a:latin typeface="Calibri"/>
                  <a:ea typeface="Calibri"/>
                  <a:cs typeface="Times New Roman"/>
                </a:rPr>
                <a:t>_</a:t>
              </a:r>
              <a:endParaRPr lang="de-DE">
                <a:latin typeface="Calibri"/>
                <a:ea typeface="Calibri"/>
                <a:cs typeface="Times New Roman"/>
              </a:endParaRPr>
            </a:p>
          </p:txBody>
        </p:sp>
        <p:cxnSp>
          <p:nvCxnSpPr>
            <p:cNvPr id="7" name="Gerade Verbindung mit Pfeil 6"/>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8" name="Rechteck 7"/>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nl">
                  <a:latin typeface="Calibri"/>
                  <a:ea typeface="Calibri"/>
                  <a:cs typeface="Times New Roman"/>
                </a:rPr>
                <a:t>tijd</a:t>
              </a:r>
              <a:endParaRPr lang="de-DE">
                <a:latin typeface="Calibri"/>
                <a:ea typeface="Calibri"/>
                <a:cs typeface="Times New Roman"/>
              </a:endParaRPr>
            </a:p>
          </p:txBody>
        </p:sp>
      </p:grpSp>
      <p:grpSp>
        <p:nvGrpSpPr>
          <p:cNvPr id="9" name="Gruppieren 8"/>
          <p:cNvGrpSpPr/>
          <p:nvPr/>
        </p:nvGrpSpPr>
        <p:grpSpPr bwMode="auto">
          <a:xfrm>
            <a:off x="6123221" y="2564904"/>
            <a:ext cx="3712757" cy="2914225"/>
            <a:chOff x="-21415" y="21293"/>
            <a:chExt cx="1970515" cy="1628533"/>
          </a:xfrm>
        </p:grpSpPr>
        <p:cxnSp>
          <p:nvCxnSpPr>
            <p:cNvPr id="10" name="Gerade Verbindung mit Pfeil 9"/>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rot="16199999">
              <a:off x="-500122" y="500000"/>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nl">
                  <a:latin typeface="Calibri"/>
                  <a:ea typeface="Calibri"/>
                  <a:cs typeface="Times New Roman"/>
                </a:rPr>
                <a:t>Afstandssensor </a:t>
              </a:r>
              <a:r>
                <a:rPr lang="nl">
                  <a:ln>
                    <a:noFill/>
                  </a:ln>
                  <a:latin typeface="Calibri"/>
                  <a:ea typeface="Calibri"/>
                  <a:cs typeface="Times New Roman"/>
                </a:rPr>
                <a:t>_</a:t>
              </a:r>
              <a:endParaRPr lang="de-DE">
                <a:latin typeface="Calibri"/>
                <a:ea typeface="Calibri"/>
                <a:cs typeface="Times New Roman"/>
              </a:endParaRPr>
            </a:p>
          </p:txBody>
        </p:sp>
        <p:cxnSp>
          <p:nvCxnSpPr>
            <p:cNvPr id="12" name="Gerade Verbindung mit Pfeil 11"/>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3" name="Rechteck 12"/>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nl">
                  <a:latin typeface="Calibri"/>
                  <a:ea typeface="Calibri"/>
                  <a:cs typeface="Times New Roman"/>
                </a:rPr>
                <a:t>tijd</a:t>
              </a:r>
              <a:endParaRPr lang="de-DE">
                <a:latin typeface="Calibri"/>
                <a:ea typeface="Calibri"/>
                <a:cs typeface="Times New Roman"/>
              </a:endParaRPr>
            </a:p>
          </p:txBody>
        </p:sp>
      </p:grpSp>
      <p:sp>
        <p:nvSpPr>
          <p:cNvPr id="14" name="Bogen 13"/>
          <p:cNvSpPr/>
          <p:nvPr/>
        </p:nvSpPr>
        <p:spPr bwMode="auto">
          <a:xfrm rot="5400000">
            <a:off x="859244" y="1628766"/>
            <a:ext cx="3196851" cy="3854218"/>
          </a:xfrm>
          <a:prstGeom prst="arc">
            <a:avLst>
              <a:gd name="adj1" fmla="val 16657623"/>
              <a:gd name="adj2" fmla="val 140109"/>
            </a:avLst>
          </a:prstGeom>
          <a:ln w="28575">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defRPr/>
            </a:pPr>
            <a:endParaRPr lang="de-DE"/>
          </a:p>
        </p:txBody>
      </p:sp>
      <p:cxnSp>
        <p:nvCxnSpPr>
          <p:cNvPr id="16" name="Gerader Verbinder 15"/>
          <p:cNvCxnSpPr>
            <a:cxnSpLocks/>
          </p:cNvCxnSpPr>
          <p:nvPr/>
        </p:nvCxnSpPr>
        <p:spPr bwMode="auto">
          <a:xfrm flipV="1">
            <a:off x="6581017" y="3078713"/>
            <a:ext cx="1751333" cy="152602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17" name="Rectangle 15"/>
          <p:cNvSpPr>
            <a:spLocks noChangeArrowheads="1"/>
          </p:cNvSpPr>
          <p:nvPr/>
        </p:nvSpPr>
        <p:spPr bwMode="auto">
          <a:xfrm>
            <a:off x="10992544" y="6455826"/>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nl" sz="1600" b="1">
                <a:latin typeface="Calibri"/>
                <a:ea typeface="Calibri"/>
                <a:cs typeface="Times New Roman"/>
              </a:rPr>
              <a:t>Lz-item A</a:t>
            </a:r>
            <a:endParaRPr lang="de-DE">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22.09.2023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8</a:t>
            </a:fld>
            <a:endParaRPr lang="de-DE"/>
          </a:p>
        </p:txBody>
      </p:sp>
      <p:sp>
        <p:nvSpPr>
          <p:cNvPr id="4" name="Rectangle 15"/>
          <p:cNvSpPr>
            <a:spLocks noChangeArrowheads="1"/>
          </p:cNvSpPr>
          <p:nvPr/>
        </p:nvSpPr>
        <p:spPr bwMode="auto">
          <a:xfrm>
            <a:off x="10897669" y="6463351"/>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1600" b="1">
                <a:latin typeface="Calibri"/>
                <a:ea typeface="Calibri"/>
                <a:cs typeface="Times New Roman"/>
              </a:rPr>
              <a:t>Lz-item A</a:t>
            </a:r>
            <a:endParaRPr lang="de-DE"/>
          </a:p>
        </p:txBody>
      </p:sp>
      <p:sp>
        <p:nvSpPr>
          <p:cNvPr id="5" name="Rectangle 15"/>
          <p:cNvSpPr>
            <a:spLocks noChangeArrowheads="1"/>
          </p:cNvSpPr>
          <p:nvPr/>
        </p:nvSpPr>
        <p:spPr bwMode="auto">
          <a:xfrm>
            <a:off x="2823633" y="574814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2400">
                <a:latin typeface="Calibri"/>
                <a:ea typeface="Calibri"/>
                <a:cs typeface="Times New Roman"/>
              </a:rPr>
              <a:t>①</a:t>
            </a:r>
            <a:endParaRPr lang="de-DE" sz="2400"/>
          </a:p>
        </p:txBody>
      </p:sp>
      <p:sp>
        <p:nvSpPr>
          <p:cNvPr id="6" name="Rectangle 15"/>
          <p:cNvSpPr>
            <a:spLocks noChangeArrowheads="1"/>
          </p:cNvSpPr>
          <p:nvPr/>
        </p:nvSpPr>
        <p:spPr bwMode="auto">
          <a:xfrm>
            <a:off x="1929897" y="589148"/>
            <a:ext cx="8463239" cy="236988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2800">
                <a:latin typeface="Calibri"/>
                <a:ea typeface="Calibri"/>
                <a:cs typeface="Times New Roman"/>
              </a:rPr>
              <a:t>Welke grafiek komt overeen met de beschreven beweging?</a:t>
            </a:r>
            <a:endParaRPr/>
          </a:p>
          <a:p>
            <a:pPr lvl="0">
              <a:defRPr/>
            </a:pPr>
            <a:br>
              <a:rPr lang="de-DE" sz="2000">
                <a:latin typeface="Calibri"/>
                <a:ea typeface="Calibri"/>
                <a:cs typeface="Times New Roman"/>
              </a:rPr>
            </a:br>
            <a:r>
              <a:rPr lang="nl" sz="2000">
                <a:latin typeface="Calibri"/>
                <a:ea typeface="Calibri"/>
                <a:cs typeface="Times New Roman"/>
              </a:rPr>
              <a:t>Op enige afstand van de sensor begin ik te bewegen. Ik ga eerst weg van de sensor en vertraag. Dan beweeg ik me eerst langzaam en dan sneller en sneller naar de sensor toe. Op enige afstand van de sensor vertraag ik weer en sta ik bijna stil. Ik beweeg langzaam weer weg van de sensor en word sneller en sneller.</a:t>
            </a:r>
            <a:endParaRPr lang="de-DE" sz="2000" i="1"/>
          </a:p>
        </p:txBody>
      </p:sp>
      <p:grpSp>
        <p:nvGrpSpPr>
          <p:cNvPr id="7" name="Gruppieren 6"/>
          <p:cNvGrpSpPr/>
          <p:nvPr/>
        </p:nvGrpSpPr>
        <p:grpSpPr bwMode="auto">
          <a:xfrm>
            <a:off x="1743867" y="3342471"/>
            <a:ext cx="2828539" cy="2246769"/>
            <a:chOff x="0" y="0"/>
            <a:chExt cx="1949100" cy="1649729"/>
          </a:xfrm>
        </p:grpSpPr>
        <p:grpSp>
          <p:nvGrpSpPr>
            <p:cNvPr id="8" name="Gruppieren 7"/>
            <p:cNvGrpSpPr/>
            <p:nvPr/>
          </p:nvGrpSpPr>
          <p:grpSpPr bwMode="auto">
            <a:xfrm>
              <a:off x="0" y="0"/>
              <a:ext cx="1949100" cy="1649729"/>
              <a:chOff x="0" y="0"/>
              <a:chExt cx="1949100" cy="1649826"/>
            </a:xfrm>
          </p:grpSpPr>
          <p:cxnSp>
            <p:nvCxnSpPr>
              <p:cNvPr id="10" name="Gerade Verbindung mit Pfeil 9"/>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nl" sz="600">
                    <a:latin typeface="Calibri"/>
                    <a:ea typeface="Calibri"/>
                    <a:cs typeface="Times New Roman"/>
                  </a:rPr>
                  <a:t>Afstandssensor</a:t>
                </a:r>
                <a:endParaRPr lang="de-DE" sz="1100">
                  <a:latin typeface="Calibri"/>
                  <a:ea typeface="Calibri"/>
                  <a:cs typeface="Times New Roman"/>
                </a:endParaRPr>
              </a:p>
            </p:txBody>
          </p:sp>
          <p:cxnSp>
            <p:nvCxnSpPr>
              <p:cNvPr id="12" name="Gerade Verbindung mit Pfeil 11"/>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3" name="Rechteck 12"/>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nl" sz="600">
                    <a:latin typeface="Calibri"/>
                    <a:ea typeface="Calibri"/>
                    <a:cs typeface="Times New Roman"/>
                  </a:rPr>
                  <a:t>Tijd</a:t>
                </a:r>
                <a:endParaRPr lang="de-DE" sz="1100">
                  <a:latin typeface="Calibri"/>
                  <a:ea typeface="Calibri"/>
                  <a:cs typeface="Times New Roman"/>
                </a:endParaRPr>
              </a:p>
            </p:txBody>
          </p:sp>
        </p:grpSp>
        <p:sp>
          <p:nvSpPr>
            <p:cNvPr id="9" name="Freihandform: Form 8"/>
            <p:cNvSpPr/>
            <p:nvPr/>
          </p:nvSpPr>
          <p:spPr bwMode="auto">
            <a:xfrm>
              <a:off x="232913" y="500332"/>
              <a:ext cx="1566545" cy="971550"/>
            </a:xfrm>
            <a:custGeom>
              <a:avLst/>
              <a:gdLst>
                <a:gd name="connsiteX0" fmla="*/ 0 w 7180976"/>
                <a:gd name="connsiteY0" fmla="*/ 949922 h 3083400"/>
                <a:gd name="connsiteX1" fmla="*/ 847288 w 7180976"/>
                <a:gd name="connsiteY1" fmla="*/ 60689 h 3083400"/>
                <a:gd name="connsiteX2" fmla="*/ 1577130 w 7180976"/>
                <a:gd name="connsiteY2" fmla="*/ 119412 h 3083400"/>
                <a:gd name="connsiteX3" fmla="*/ 2365695 w 7180976"/>
                <a:gd name="connsiteY3" fmla="*/ 446582 h 3083400"/>
                <a:gd name="connsiteX4" fmla="*/ 2684477 w 7180976"/>
                <a:gd name="connsiteY4" fmla="*/ 1159646 h 3083400"/>
                <a:gd name="connsiteX5" fmla="*/ 2927758 w 7180976"/>
                <a:gd name="connsiteY5" fmla="*/ 2115991 h 3083400"/>
                <a:gd name="connsiteX6" fmla="*/ 3724712 w 7180976"/>
                <a:gd name="connsiteY6" fmla="*/ 2854223 h 3083400"/>
                <a:gd name="connsiteX7" fmla="*/ 4798503 w 7180976"/>
                <a:gd name="connsiteY7" fmla="*/ 3080725 h 3083400"/>
                <a:gd name="connsiteX8" fmla="*/ 5947794 w 7180976"/>
                <a:gd name="connsiteY8" fmla="*/ 2946501 h 3083400"/>
                <a:gd name="connsiteX9" fmla="*/ 6451134 w 7180976"/>
                <a:gd name="connsiteY9" fmla="*/ 2493496 h 3083400"/>
                <a:gd name="connsiteX10" fmla="*/ 6962862 w 7180976"/>
                <a:gd name="connsiteY10" fmla="*/ 1780432 h 3083400"/>
                <a:gd name="connsiteX11" fmla="*/ 7130642 w 7180976"/>
                <a:gd name="connsiteY11" fmla="*/ 1335815 h 3083400"/>
                <a:gd name="connsiteX12" fmla="*/ 7130642 w 7180976"/>
                <a:gd name="connsiteY12" fmla="*/ 1327426 h 3083400"/>
                <a:gd name="connsiteX13" fmla="*/ 7180976 w 7180976"/>
                <a:gd name="connsiteY13" fmla="*/ 1226758 h 3083400"/>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27758 w 7180976"/>
                <a:gd name="connsiteY5" fmla="*/ 2173403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61314 w 7180976"/>
                <a:gd name="connsiteY5" fmla="*/ 2240515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2079"/>
                <a:gd name="connsiteX1" fmla="*/ 847288 w 7180976"/>
                <a:gd name="connsiteY1" fmla="*/ 118101 h 3142079"/>
                <a:gd name="connsiteX2" fmla="*/ 1702965 w 7180976"/>
                <a:gd name="connsiteY2" fmla="*/ 50989 h 3142079"/>
                <a:gd name="connsiteX3" fmla="*/ 2365695 w 7180976"/>
                <a:gd name="connsiteY3" fmla="*/ 503994 h 3142079"/>
                <a:gd name="connsiteX4" fmla="*/ 2684477 w 7180976"/>
                <a:gd name="connsiteY4" fmla="*/ 1217058 h 3142079"/>
                <a:gd name="connsiteX5" fmla="*/ 2961314 w 7180976"/>
                <a:gd name="connsiteY5" fmla="*/ 2240515 h 3142079"/>
                <a:gd name="connsiteX6" fmla="*/ 3724712 w 7180976"/>
                <a:gd name="connsiteY6" fmla="*/ 2911635 h 3142079"/>
                <a:gd name="connsiteX7" fmla="*/ 4798503 w 7180976"/>
                <a:gd name="connsiteY7" fmla="*/ 3138137 h 3142079"/>
                <a:gd name="connsiteX8" fmla="*/ 5947794 w 7180976"/>
                <a:gd name="connsiteY8" fmla="*/ 3003913 h 3142079"/>
                <a:gd name="connsiteX9" fmla="*/ 6451134 w 7180976"/>
                <a:gd name="connsiteY9" fmla="*/ 2550908 h 3142079"/>
                <a:gd name="connsiteX10" fmla="*/ 6962862 w 7180976"/>
                <a:gd name="connsiteY10" fmla="*/ 1837844 h 3142079"/>
                <a:gd name="connsiteX11" fmla="*/ 7130642 w 7180976"/>
                <a:gd name="connsiteY11" fmla="*/ 1393227 h 3142079"/>
                <a:gd name="connsiteX12" fmla="*/ 7130642 w 7180976"/>
                <a:gd name="connsiteY12" fmla="*/ 1384838 h 3142079"/>
                <a:gd name="connsiteX13" fmla="*/ 7180976 w 7180976"/>
                <a:gd name="connsiteY13" fmla="*/ 1284170 h 3142079"/>
                <a:gd name="connsiteX0" fmla="*/ 0 w 7180976"/>
                <a:gd name="connsiteY0" fmla="*/ 1007334 h 3140537"/>
                <a:gd name="connsiteX1" fmla="*/ 847288 w 7180976"/>
                <a:gd name="connsiteY1" fmla="*/ 118101 h 3140537"/>
                <a:gd name="connsiteX2" fmla="*/ 1702965 w 7180976"/>
                <a:gd name="connsiteY2" fmla="*/ 50989 h 3140537"/>
                <a:gd name="connsiteX3" fmla="*/ 2365695 w 7180976"/>
                <a:gd name="connsiteY3" fmla="*/ 503994 h 3140537"/>
                <a:gd name="connsiteX4" fmla="*/ 2684477 w 7180976"/>
                <a:gd name="connsiteY4" fmla="*/ 1217058 h 3140537"/>
                <a:gd name="connsiteX5" fmla="*/ 2961314 w 7180976"/>
                <a:gd name="connsiteY5" fmla="*/ 2240515 h 3140537"/>
                <a:gd name="connsiteX6" fmla="*/ 3724712 w 7180976"/>
                <a:gd name="connsiteY6" fmla="*/ 2911635 h 3140537"/>
                <a:gd name="connsiteX7" fmla="*/ 4798503 w 7180976"/>
                <a:gd name="connsiteY7" fmla="*/ 3138137 h 3140537"/>
                <a:gd name="connsiteX8" fmla="*/ 5947794 w 7180976"/>
                <a:gd name="connsiteY8" fmla="*/ 3003913 h 3140537"/>
                <a:gd name="connsiteX9" fmla="*/ 6526635 w 7180976"/>
                <a:gd name="connsiteY9" fmla="*/ 2601242 h 3140537"/>
                <a:gd name="connsiteX10" fmla="*/ 6962862 w 7180976"/>
                <a:gd name="connsiteY10" fmla="*/ 1837844 h 3140537"/>
                <a:gd name="connsiteX11" fmla="*/ 7130642 w 7180976"/>
                <a:gd name="connsiteY11" fmla="*/ 1393227 h 3140537"/>
                <a:gd name="connsiteX12" fmla="*/ 7130642 w 7180976"/>
                <a:gd name="connsiteY12" fmla="*/ 1384838 h 3140537"/>
                <a:gd name="connsiteX13" fmla="*/ 7180976 w 7180976"/>
                <a:gd name="connsiteY13" fmla="*/ 1284170 h 3140537"/>
                <a:gd name="connsiteX0" fmla="*/ 0 w 7147420"/>
                <a:gd name="connsiteY0" fmla="*/ 1007334 h 3140537"/>
                <a:gd name="connsiteX1" fmla="*/ 847288 w 7147420"/>
                <a:gd name="connsiteY1" fmla="*/ 118101 h 3140537"/>
                <a:gd name="connsiteX2" fmla="*/ 1702965 w 7147420"/>
                <a:gd name="connsiteY2" fmla="*/ 50989 h 3140537"/>
                <a:gd name="connsiteX3" fmla="*/ 2365695 w 7147420"/>
                <a:gd name="connsiteY3" fmla="*/ 503994 h 3140537"/>
                <a:gd name="connsiteX4" fmla="*/ 2684477 w 7147420"/>
                <a:gd name="connsiteY4" fmla="*/ 1217058 h 3140537"/>
                <a:gd name="connsiteX5" fmla="*/ 2961314 w 7147420"/>
                <a:gd name="connsiteY5" fmla="*/ 2240515 h 3140537"/>
                <a:gd name="connsiteX6" fmla="*/ 3724712 w 7147420"/>
                <a:gd name="connsiteY6" fmla="*/ 2911635 h 3140537"/>
                <a:gd name="connsiteX7" fmla="*/ 4798503 w 7147420"/>
                <a:gd name="connsiteY7" fmla="*/ 3138137 h 3140537"/>
                <a:gd name="connsiteX8" fmla="*/ 5947794 w 7147420"/>
                <a:gd name="connsiteY8" fmla="*/ 3003913 h 3140537"/>
                <a:gd name="connsiteX9" fmla="*/ 6526635 w 7147420"/>
                <a:gd name="connsiteY9" fmla="*/ 2601242 h 3140537"/>
                <a:gd name="connsiteX10" fmla="*/ 6962862 w 7147420"/>
                <a:gd name="connsiteY10" fmla="*/ 1837844 h 3140537"/>
                <a:gd name="connsiteX11" fmla="*/ 7130642 w 7147420"/>
                <a:gd name="connsiteY11" fmla="*/ 1393227 h 3140537"/>
                <a:gd name="connsiteX12" fmla="*/ 7130642 w 7147420"/>
                <a:gd name="connsiteY12" fmla="*/ 1384838 h 3140537"/>
                <a:gd name="connsiteX13" fmla="*/ 7147420 w 7147420"/>
                <a:gd name="connsiteY13" fmla="*/ 1275781 h 3140537"/>
                <a:gd name="connsiteX0" fmla="*/ 0 w 7143386"/>
                <a:gd name="connsiteY0" fmla="*/ 1007334 h 3140537"/>
                <a:gd name="connsiteX1" fmla="*/ 847288 w 7143386"/>
                <a:gd name="connsiteY1" fmla="*/ 118101 h 3140537"/>
                <a:gd name="connsiteX2" fmla="*/ 1702965 w 7143386"/>
                <a:gd name="connsiteY2" fmla="*/ 50989 h 3140537"/>
                <a:gd name="connsiteX3" fmla="*/ 2365695 w 7143386"/>
                <a:gd name="connsiteY3" fmla="*/ 503994 h 3140537"/>
                <a:gd name="connsiteX4" fmla="*/ 2684477 w 7143386"/>
                <a:gd name="connsiteY4" fmla="*/ 1217058 h 3140537"/>
                <a:gd name="connsiteX5" fmla="*/ 2961314 w 7143386"/>
                <a:gd name="connsiteY5" fmla="*/ 2240515 h 3140537"/>
                <a:gd name="connsiteX6" fmla="*/ 3724712 w 7143386"/>
                <a:gd name="connsiteY6" fmla="*/ 2911635 h 3140537"/>
                <a:gd name="connsiteX7" fmla="*/ 4798503 w 7143386"/>
                <a:gd name="connsiteY7" fmla="*/ 3138137 h 3140537"/>
                <a:gd name="connsiteX8" fmla="*/ 5947794 w 7143386"/>
                <a:gd name="connsiteY8" fmla="*/ 3003913 h 3140537"/>
                <a:gd name="connsiteX9" fmla="*/ 6526635 w 7143386"/>
                <a:gd name="connsiteY9" fmla="*/ 2601242 h 3140537"/>
                <a:gd name="connsiteX10" fmla="*/ 6962862 w 7143386"/>
                <a:gd name="connsiteY10" fmla="*/ 1837844 h 3140537"/>
                <a:gd name="connsiteX11" fmla="*/ 7130642 w 7143386"/>
                <a:gd name="connsiteY11" fmla="*/ 1393227 h 3140537"/>
                <a:gd name="connsiteX12" fmla="*/ 7130642 w 7143386"/>
                <a:gd name="connsiteY12" fmla="*/ 1384838 h 3140537"/>
                <a:gd name="connsiteX13" fmla="*/ 7122253 w 7143386"/>
                <a:gd name="connsiteY13" fmla="*/ 1233836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30642 w 7214532"/>
                <a:gd name="connsiteY12" fmla="*/ 1384838 h 3140537"/>
                <a:gd name="connsiteX13" fmla="*/ 7214532 w 7214532"/>
                <a:gd name="connsiteY13" fmla="*/ 1175114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64198 w 7214532"/>
                <a:gd name="connsiteY12" fmla="*/ 1384838 h 3140537"/>
                <a:gd name="connsiteX13" fmla="*/ 7214532 w 7214532"/>
                <a:gd name="connsiteY13" fmla="*/ 1175114 h 3140537"/>
                <a:gd name="connsiteX0" fmla="*/ 0 w 7214532"/>
                <a:gd name="connsiteY0" fmla="*/ 1001171 h 3134374"/>
                <a:gd name="connsiteX1" fmla="*/ 847288 w 7214532"/>
                <a:gd name="connsiteY1" fmla="*/ 111938 h 3134374"/>
                <a:gd name="connsiteX2" fmla="*/ 1702965 w 7214532"/>
                <a:gd name="connsiteY2" fmla="*/ 44826 h 3134374"/>
                <a:gd name="connsiteX3" fmla="*/ 2575420 w 7214532"/>
                <a:gd name="connsiteY3" fmla="*/ 405552 h 3134374"/>
                <a:gd name="connsiteX4" fmla="*/ 2684477 w 7214532"/>
                <a:gd name="connsiteY4" fmla="*/ 1210895 h 3134374"/>
                <a:gd name="connsiteX5" fmla="*/ 2961314 w 7214532"/>
                <a:gd name="connsiteY5" fmla="*/ 2234352 h 3134374"/>
                <a:gd name="connsiteX6" fmla="*/ 3724712 w 7214532"/>
                <a:gd name="connsiteY6" fmla="*/ 2905472 h 3134374"/>
                <a:gd name="connsiteX7" fmla="*/ 4798503 w 7214532"/>
                <a:gd name="connsiteY7" fmla="*/ 3131974 h 3134374"/>
                <a:gd name="connsiteX8" fmla="*/ 5947794 w 7214532"/>
                <a:gd name="connsiteY8" fmla="*/ 2997750 h 3134374"/>
                <a:gd name="connsiteX9" fmla="*/ 6526635 w 7214532"/>
                <a:gd name="connsiteY9" fmla="*/ 2595079 h 3134374"/>
                <a:gd name="connsiteX10" fmla="*/ 6962862 w 7214532"/>
                <a:gd name="connsiteY10" fmla="*/ 1831681 h 3134374"/>
                <a:gd name="connsiteX11" fmla="*/ 7130642 w 7214532"/>
                <a:gd name="connsiteY11" fmla="*/ 1387064 h 3134374"/>
                <a:gd name="connsiteX12" fmla="*/ 7164198 w 7214532"/>
                <a:gd name="connsiteY12" fmla="*/ 1378675 h 3134374"/>
                <a:gd name="connsiteX13" fmla="*/ 7214532 w 7214532"/>
                <a:gd name="connsiteY13" fmla="*/ 1168951 h 313437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684477 w 7214532"/>
                <a:gd name="connsiteY4" fmla="*/ 1323245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3221372 w 7214532"/>
                <a:gd name="connsiteY5" fmla="*/ 2380258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4354"/>
                <a:gd name="connsiteX1" fmla="*/ 847288 w 7214532"/>
                <a:gd name="connsiteY1" fmla="*/ 224288 h 3244354"/>
                <a:gd name="connsiteX2" fmla="*/ 1736521 w 7214532"/>
                <a:gd name="connsiteY2" fmla="*/ 14563 h 3244354"/>
                <a:gd name="connsiteX3" fmla="*/ 2575420 w 7214532"/>
                <a:gd name="connsiteY3" fmla="*/ 517902 h 3244354"/>
                <a:gd name="connsiteX4" fmla="*/ 2869035 w 7214532"/>
                <a:gd name="connsiteY4" fmla="*/ 1348412 h 3244354"/>
                <a:gd name="connsiteX5" fmla="*/ 3221372 w 7214532"/>
                <a:gd name="connsiteY5" fmla="*/ 2380258 h 3244354"/>
                <a:gd name="connsiteX6" fmla="*/ 3825380 w 7214532"/>
                <a:gd name="connsiteY6" fmla="*/ 3101711 h 3244354"/>
                <a:gd name="connsiteX7" fmla="*/ 4798503 w 7214532"/>
                <a:gd name="connsiteY7" fmla="*/ 3244324 h 3244354"/>
                <a:gd name="connsiteX8" fmla="*/ 5947794 w 7214532"/>
                <a:gd name="connsiteY8" fmla="*/ 3110100 h 3244354"/>
                <a:gd name="connsiteX9" fmla="*/ 6526635 w 7214532"/>
                <a:gd name="connsiteY9" fmla="*/ 2707429 h 3244354"/>
                <a:gd name="connsiteX10" fmla="*/ 6962862 w 7214532"/>
                <a:gd name="connsiteY10" fmla="*/ 1944031 h 3244354"/>
                <a:gd name="connsiteX11" fmla="*/ 7130642 w 7214532"/>
                <a:gd name="connsiteY11" fmla="*/ 1499414 h 3244354"/>
                <a:gd name="connsiteX12" fmla="*/ 7164198 w 7214532"/>
                <a:gd name="connsiteY12" fmla="*/ 1491025 h 3244354"/>
                <a:gd name="connsiteX13" fmla="*/ 7214532 w 7214532"/>
                <a:gd name="connsiteY13" fmla="*/ 1281301 h 3244354"/>
                <a:gd name="connsiteX0" fmla="*/ 0 w 7214532"/>
                <a:gd name="connsiteY0" fmla="*/ 1113521 h 3244324"/>
                <a:gd name="connsiteX1" fmla="*/ 847288 w 7214532"/>
                <a:gd name="connsiteY1" fmla="*/ 224288 h 3244324"/>
                <a:gd name="connsiteX2" fmla="*/ 1736521 w 7214532"/>
                <a:gd name="connsiteY2" fmla="*/ 14563 h 3244324"/>
                <a:gd name="connsiteX3" fmla="*/ 2575420 w 7214532"/>
                <a:gd name="connsiteY3" fmla="*/ 517902 h 3244324"/>
                <a:gd name="connsiteX4" fmla="*/ 2869035 w 7214532"/>
                <a:gd name="connsiteY4" fmla="*/ 1348412 h 3244324"/>
                <a:gd name="connsiteX5" fmla="*/ 3221372 w 7214532"/>
                <a:gd name="connsiteY5" fmla="*/ 2380258 h 3244324"/>
                <a:gd name="connsiteX6" fmla="*/ 3825380 w 7214532"/>
                <a:gd name="connsiteY6" fmla="*/ 3101711 h 3244324"/>
                <a:gd name="connsiteX7" fmla="*/ 4798503 w 7214532"/>
                <a:gd name="connsiteY7" fmla="*/ 3244324 h 3244324"/>
                <a:gd name="connsiteX8" fmla="*/ 5561901 w 7214532"/>
                <a:gd name="connsiteY8" fmla="*/ 3101711 h 3244324"/>
                <a:gd name="connsiteX9" fmla="*/ 6526635 w 7214532"/>
                <a:gd name="connsiteY9" fmla="*/ 2707429 h 3244324"/>
                <a:gd name="connsiteX10" fmla="*/ 6962862 w 7214532"/>
                <a:gd name="connsiteY10" fmla="*/ 1944031 h 3244324"/>
                <a:gd name="connsiteX11" fmla="*/ 7130642 w 7214532"/>
                <a:gd name="connsiteY11" fmla="*/ 1499414 h 3244324"/>
                <a:gd name="connsiteX12" fmla="*/ 7164198 w 7214532"/>
                <a:gd name="connsiteY12" fmla="*/ 1491025 h 3244324"/>
                <a:gd name="connsiteX13" fmla="*/ 7214532 w 7214532"/>
                <a:gd name="connsiteY13" fmla="*/ 1281301 h 3244324"/>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526635 w 7214532"/>
                <a:gd name="connsiteY9" fmla="*/ 2707429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031684 w 7214532"/>
                <a:gd name="connsiteY9" fmla="*/ 2497704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962862 w 7214532"/>
                <a:gd name="connsiteY10" fmla="*/ 1944031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6434356 w 7214532"/>
                <a:gd name="connsiteY12" fmla="*/ 1063187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6350466 w 7214532"/>
                <a:gd name="connsiteY11" fmla="*/ 1272911 h 3306325"/>
                <a:gd name="connsiteX12" fmla="*/ 6434356 w 7214532"/>
                <a:gd name="connsiteY12" fmla="*/ 1063187 h 3306325"/>
                <a:gd name="connsiteX13" fmla="*/ 7214532 w 7214532"/>
                <a:gd name="connsiteY13" fmla="*/ 1281301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434356 w 6467912"/>
                <a:gd name="connsiteY12" fmla="*/ 1063187 h 3306325"/>
                <a:gd name="connsiteX13" fmla="*/ 6467912 w 6467912"/>
                <a:gd name="connsiteY13" fmla="*/ 492735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367244 w 6467912"/>
                <a:gd name="connsiteY12" fmla="*/ 1012853 h 3306325"/>
                <a:gd name="connsiteX13" fmla="*/ 6467912 w 6467912"/>
                <a:gd name="connsiteY13" fmla="*/ 492735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12853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33688 w 6442745"/>
                <a:gd name="connsiteY12" fmla="*/ 1381968 h 3306325"/>
                <a:gd name="connsiteX13" fmla="*/ 6442745 w 6442745"/>
                <a:gd name="connsiteY13" fmla="*/ 417234 h 3306325"/>
                <a:gd name="connsiteX0" fmla="*/ 0 w 6400800"/>
                <a:gd name="connsiteY0" fmla="*/ 1113521 h 3306325"/>
                <a:gd name="connsiteX1" fmla="*/ 847288 w 6400800"/>
                <a:gd name="connsiteY1" fmla="*/ 224288 h 3306325"/>
                <a:gd name="connsiteX2" fmla="*/ 1736521 w 6400800"/>
                <a:gd name="connsiteY2" fmla="*/ 14563 h 3306325"/>
                <a:gd name="connsiteX3" fmla="*/ 2575420 w 6400800"/>
                <a:gd name="connsiteY3" fmla="*/ 517902 h 3306325"/>
                <a:gd name="connsiteX4" fmla="*/ 2869035 w 6400800"/>
                <a:gd name="connsiteY4" fmla="*/ 1348412 h 3306325"/>
                <a:gd name="connsiteX5" fmla="*/ 3221372 w 6400800"/>
                <a:gd name="connsiteY5" fmla="*/ 2380258 h 3306325"/>
                <a:gd name="connsiteX6" fmla="*/ 3825380 w 6400800"/>
                <a:gd name="connsiteY6" fmla="*/ 3101711 h 3306325"/>
                <a:gd name="connsiteX7" fmla="*/ 4546833 w 6400800"/>
                <a:gd name="connsiteY7" fmla="*/ 3303047 h 3306325"/>
                <a:gd name="connsiteX8" fmla="*/ 5444455 w 6400800"/>
                <a:gd name="connsiteY8" fmla="*/ 3168822 h 3306325"/>
                <a:gd name="connsiteX9" fmla="*/ 6031684 w 6400800"/>
                <a:gd name="connsiteY9" fmla="*/ 2497704 h 3306325"/>
                <a:gd name="connsiteX10" fmla="*/ 6233020 w 6400800"/>
                <a:gd name="connsiteY10" fmla="*/ 2002754 h 3306325"/>
                <a:gd name="connsiteX11" fmla="*/ 6308521 w 6400800"/>
                <a:gd name="connsiteY11" fmla="*/ 1683972 h 3306325"/>
                <a:gd name="connsiteX12" fmla="*/ 6333688 w 6400800"/>
                <a:gd name="connsiteY12" fmla="*/ 1381968 h 3306325"/>
                <a:gd name="connsiteX13" fmla="*/ 6400800 w 6400800"/>
                <a:gd name="connsiteY13" fmla="*/ 1004464 h 3306325"/>
                <a:gd name="connsiteX0" fmla="*/ 0 w 6367244"/>
                <a:gd name="connsiteY0" fmla="*/ 1113521 h 3306325"/>
                <a:gd name="connsiteX1" fmla="*/ 847288 w 6367244"/>
                <a:gd name="connsiteY1" fmla="*/ 224288 h 3306325"/>
                <a:gd name="connsiteX2" fmla="*/ 1736521 w 6367244"/>
                <a:gd name="connsiteY2" fmla="*/ 14563 h 3306325"/>
                <a:gd name="connsiteX3" fmla="*/ 2575420 w 6367244"/>
                <a:gd name="connsiteY3" fmla="*/ 517902 h 3306325"/>
                <a:gd name="connsiteX4" fmla="*/ 2869035 w 6367244"/>
                <a:gd name="connsiteY4" fmla="*/ 1348412 h 3306325"/>
                <a:gd name="connsiteX5" fmla="*/ 3221372 w 6367244"/>
                <a:gd name="connsiteY5" fmla="*/ 2380258 h 3306325"/>
                <a:gd name="connsiteX6" fmla="*/ 3825380 w 6367244"/>
                <a:gd name="connsiteY6" fmla="*/ 3101711 h 3306325"/>
                <a:gd name="connsiteX7" fmla="*/ 4546833 w 6367244"/>
                <a:gd name="connsiteY7" fmla="*/ 3303047 h 3306325"/>
                <a:gd name="connsiteX8" fmla="*/ 5444455 w 6367244"/>
                <a:gd name="connsiteY8" fmla="*/ 3168822 h 3306325"/>
                <a:gd name="connsiteX9" fmla="*/ 6031684 w 6367244"/>
                <a:gd name="connsiteY9" fmla="*/ 2497704 h 3306325"/>
                <a:gd name="connsiteX10" fmla="*/ 6233020 w 6367244"/>
                <a:gd name="connsiteY10" fmla="*/ 2002754 h 3306325"/>
                <a:gd name="connsiteX11" fmla="*/ 6308521 w 6367244"/>
                <a:gd name="connsiteY11" fmla="*/ 1683972 h 3306325"/>
                <a:gd name="connsiteX12" fmla="*/ 6333688 w 6367244"/>
                <a:gd name="connsiteY12" fmla="*/ 1381968 h 3306325"/>
                <a:gd name="connsiteX13" fmla="*/ 6367244 w 6367244"/>
                <a:gd name="connsiteY13" fmla="*/ 1004464 h 3306325"/>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84657 h 3377461"/>
                <a:gd name="connsiteX1" fmla="*/ 570451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84657 h 3377461"/>
                <a:gd name="connsiteX1" fmla="*/ 620785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869035 w 6367244"/>
                <a:gd name="connsiteY4" fmla="*/ 1413067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330429 w 6367244"/>
                <a:gd name="connsiteY5" fmla="*/ 2470080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233020 w 6367244"/>
                <a:gd name="connsiteY10" fmla="*/ 2067409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681515 h 3369120"/>
                <a:gd name="connsiteX13" fmla="*/ 6367244 w 6367244"/>
                <a:gd name="connsiteY13" fmla="*/ 1069119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191075 w 6384022"/>
                <a:gd name="connsiteY11" fmla="*/ 2084187 h 3369120"/>
                <a:gd name="connsiteX12" fmla="*/ 6333688 w 6384022"/>
                <a:gd name="connsiteY12" fmla="*/ 1681515 h 3369120"/>
                <a:gd name="connsiteX13" fmla="*/ 6384022 w 6384022"/>
                <a:gd name="connsiteY13" fmla="*/ 1404678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216242 w 6384022"/>
                <a:gd name="connsiteY11" fmla="*/ 2084187 h 3369120"/>
                <a:gd name="connsiteX12" fmla="*/ 6333688 w 6384022"/>
                <a:gd name="connsiteY12" fmla="*/ 1681515 h 3369120"/>
                <a:gd name="connsiteX13" fmla="*/ 6384022 w 6384022"/>
                <a:gd name="connsiteY13" fmla="*/ 1404678 h 33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4022" h="3369120" extrusionOk="0">
                  <a:moveTo>
                    <a:pt x="0" y="1178176"/>
                  </a:moveTo>
                  <a:cubicBezTo>
                    <a:pt x="233494" y="668544"/>
                    <a:pt x="343948" y="424565"/>
                    <a:pt x="620785" y="230220"/>
                  </a:cubicBezTo>
                  <a:cubicBezTo>
                    <a:pt x="897622" y="35875"/>
                    <a:pt x="1322664" y="-29839"/>
                    <a:pt x="1661020" y="12106"/>
                  </a:cubicBezTo>
                  <a:cubicBezTo>
                    <a:pt x="1999376" y="54051"/>
                    <a:pt x="2430011" y="246997"/>
                    <a:pt x="2650921" y="481889"/>
                  </a:cubicBezTo>
                  <a:cubicBezTo>
                    <a:pt x="2871831" y="716781"/>
                    <a:pt x="2873230" y="1090091"/>
                    <a:pt x="2986481" y="1421456"/>
                  </a:cubicBezTo>
                  <a:cubicBezTo>
                    <a:pt x="3099732" y="1752821"/>
                    <a:pt x="3190613" y="2179262"/>
                    <a:pt x="3330429" y="2470080"/>
                  </a:cubicBezTo>
                  <a:cubicBezTo>
                    <a:pt x="3470246" y="2760898"/>
                    <a:pt x="3622646" y="3016762"/>
                    <a:pt x="3825380" y="3166366"/>
                  </a:cubicBezTo>
                  <a:cubicBezTo>
                    <a:pt x="4028114" y="3315970"/>
                    <a:pt x="4276987" y="3356517"/>
                    <a:pt x="4546833" y="3367702"/>
                  </a:cubicBezTo>
                  <a:cubicBezTo>
                    <a:pt x="4816679" y="3378887"/>
                    <a:pt x="5224943" y="3322960"/>
                    <a:pt x="5444455" y="3233477"/>
                  </a:cubicBezTo>
                  <a:cubicBezTo>
                    <a:pt x="5663967" y="3143995"/>
                    <a:pt x="5757644" y="2959438"/>
                    <a:pt x="5863904" y="2830807"/>
                  </a:cubicBezTo>
                  <a:cubicBezTo>
                    <a:pt x="5970164" y="2702176"/>
                    <a:pt x="6023295" y="2586128"/>
                    <a:pt x="6082018" y="2461691"/>
                  </a:cubicBezTo>
                  <a:cubicBezTo>
                    <a:pt x="6140741" y="2337254"/>
                    <a:pt x="6174297" y="2214216"/>
                    <a:pt x="6216242" y="2084187"/>
                  </a:cubicBezTo>
                  <a:cubicBezTo>
                    <a:pt x="6258187" y="1954158"/>
                    <a:pt x="6305725" y="1794767"/>
                    <a:pt x="6333688" y="1681515"/>
                  </a:cubicBezTo>
                  <a:cubicBezTo>
                    <a:pt x="6361651" y="1568263"/>
                    <a:pt x="6363049" y="1445924"/>
                    <a:pt x="6384022" y="1404678"/>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14" name="Gruppieren 13"/>
          <p:cNvGrpSpPr/>
          <p:nvPr/>
        </p:nvGrpSpPr>
        <p:grpSpPr bwMode="auto">
          <a:xfrm>
            <a:off x="4739906" y="3368740"/>
            <a:ext cx="2741432" cy="2182141"/>
            <a:chOff x="0" y="0"/>
            <a:chExt cx="1949100" cy="1649729"/>
          </a:xfrm>
        </p:grpSpPr>
        <p:grpSp>
          <p:nvGrpSpPr>
            <p:cNvPr id="15" name="Gruppieren 14"/>
            <p:cNvGrpSpPr/>
            <p:nvPr/>
          </p:nvGrpSpPr>
          <p:grpSpPr bwMode="auto">
            <a:xfrm>
              <a:off x="0" y="0"/>
              <a:ext cx="1949100" cy="1649729"/>
              <a:chOff x="0" y="0"/>
              <a:chExt cx="1949100" cy="1649826"/>
            </a:xfrm>
          </p:grpSpPr>
          <p:cxnSp>
            <p:nvCxnSpPr>
              <p:cNvPr id="17" name="Gerade Verbindung mit Pfeil 16"/>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8" name="Rechteck 17"/>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nl" sz="600">
                    <a:latin typeface="Calibri"/>
                    <a:ea typeface="Calibri"/>
                    <a:cs typeface="Times New Roman"/>
                  </a:rPr>
                  <a:t>Afstandssensor</a:t>
                </a:r>
                <a:endParaRPr lang="de-DE" sz="1100">
                  <a:latin typeface="Calibri"/>
                  <a:ea typeface="Calibri"/>
                  <a:cs typeface="Times New Roman"/>
                </a:endParaRPr>
              </a:p>
            </p:txBody>
          </p:sp>
          <p:cxnSp>
            <p:nvCxnSpPr>
              <p:cNvPr id="19" name="Gerade Verbindung mit Pfeil 18"/>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20" name="Rechteck 19"/>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nl" sz="600">
                    <a:latin typeface="Calibri"/>
                    <a:ea typeface="Calibri"/>
                    <a:cs typeface="Times New Roman"/>
                  </a:rPr>
                  <a:t>tijd</a:t>
                </a:r>
                <a:endParaRPr lang="de-DE" sz="1100">
                  <a:latin typeface="Calibri"/>
                  <a:ea typeface="Calibri"/>
                  <a:cs typeface="Times New Roman"/>
                </a:endParaRPr>
              </a:p>
            </p:txBody>
          </p:sp>
        </p:grpSp>
        <p:sp>
          <p:nvSpPr>
            <p:cNvPr id="16" name="Freihandform: Form 15"/>
            <p:cNvSpPr/>
            <p:nvPr/>
          </p:nvSpPr>
          <p:spPr bwMode="auto">
            <a:xfrm flipH="1">
              <a:off x="224287" y="474453"/>
              <a:ext cx="1572895" cy="997585"/>
            </a:xfrm>
            <a:custGeom>
              <a:avLst/>
              <a:gdLst>
                <a:gd name="connsiteX0" fmla="*/ 0 w 7180976"/>
                <a:gd name="connsiteY0" fmla="*/ 949922 h 3083400"/>
                <a:gd name="connsiteX1" fmla="*/ 847288 w 7180976"/>
                <a:gd name="connsiteY1" fmla="*/ 60689 h 3083400"/>
                <a:gd name="connsiteX2" fmla="*/ 1577130 w 7180976"/>
                <a:gd name="connsiteY2" fmla="*/ 119412 h 3083400"/>
                <a:gd name="connsiteX3" fmla="*/ 2365695 w 7180976"/>
                <a:gd name="connsiteY3" fmla="*/ 446582 h 3083400"/>
                <a:gd name="connsiteX4" fmla="*/ 2684477 w 7180976"/>
                <a:gd name="connsiteY4" fmla="*/ 1159646 h 3083400"/>
                <a:gd name="connsiteX5" fmla="*/ 2927758 w 7180976"/>
                <a:gd name="connsiteY5" fmla="*/ 2115991 h 3083400"/>
                <a:gd name="connsiteX6" fmla="*/ 3724712 w 7180976"/>
                <a:gd name="connsiteY6" fmla="*/ 2854223 h 3083400"/>
                <a:gd name="connsiteX7" fmla="*/ 4798503 w 7180976"/>
                <a:gd name="connsiteY7" fmla="*/ 3080725 h 3083400"/>
                <a:gd name="connsiteX8" fmla="*/ 5947794 w 7180976"/>
                <a:gd name="connsiteY8" fmla="*/ 2946501 h 3083400"/>
                <a:gd name="connsiteX9" fmla="*/ 6451134 w 7180976"/>
                <a:gd name="connsiteY9" fmla="*/ 2493496 h 3083400"/>
                <a:gd name="connsiteX10" fmla="*/ 6962862 w 7180976"/>
                <a:gd name="connsiteY10" fmla="*/ 1780432 h 3083400"/>
                <a:gd name="connsiteX11" fmla="*/ 7130642 w 7180976"/>
                <a:gd name="connsiteY11" fmla="*/ 1335815 h 3083400"/>
                <a:gd name="connsiteX12" fmla="*/ 7130642 w 7180976"/>
                <a:gd name="connsiteY12" fmla="*/ 1327426 h 3083400"/>
                <a:gd name="connsiteX13" fmla="*/ 7180976 w 7180976"/>
                <a:gd name="connsiteY13" fmla="*/ 1226758 h 3083400"/>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27758 w 7180976"/>
                <a:gd name="connsiteY5" fmla="*/ 2173403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61314 w 7180976"/>
                <a:gd name="connsiteY5" fmla="*/ 2240515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2079"/>
                <a:gd name="connsiteX1" fmla="*/ 847288 w 7180976"/>
                <a:gd name="connsiteY1" fmla="*/ 118101 h 3142079"/>
                <a:gd name="connsiteX2" fmla="*/ 1702965 w 7180976"/>
                <a:gd name="connsiteY2" fmla="*/ 50989 h 3142079"/>
                <a:gd name="connsiteX3" fmla="*/ 2365695 w 7180976"/>
                <a:gd name="connsiteY3" fmla="*/ 503994 h 3142079"/>
                <a:gd name="connsiteX4" fmla="*/ 2684477 w 7180976"/>
                <a:gd name="connsiteY4" fmla="*/ 1217058 h 3142079"/>
                <a:gd name="connsiteX5" fmla="*/ 2961314 w 7180976"/>
                <a:gd name="connsiteY5" fmla="*/ 2240515 h 3142079"/>
                <a:gd name="connsiteX6" fmla="*/ 3724712 w 7180976"/>
                <a:gd name="connsiteY6" fmla="*/ 2911635 h 3142079"/>
                <a:gd name="connsiteX7" fmla="*/ 4798503 w 7180976"/>
                <a:gd name="connsiteY7" fmla="*/ 3138137 h 3142079"/>
                <a:gd name="connsiteX8" fmla="*/ 5947794 w 7180976"/>
                <a:gd name="connsiteY8" fmla="*/ 3003913 h 3142079"/>
                <a:gd name="connsiteX9" fmla="*/ 6451134 w 7180976"/>
                <a:gd name="connsiteY9" fmla="*/ 2550908 h 3142079"/>
                <a:gd name="connsiteX10" fmla="*/ 6962862 w 7180976"/>
                <a:gd name="connsiteY10" fmla="*/ 1837844 h 3142079"/>
                <a:gd name="connsiteX11" fmla="*/ 7130642 w 7180976"/>
                <a:gd name="connsiteY11" fmla="*/ 1393227 h 3142079"/>
                <a:gd name="connsiteX12" fmla="*/ 7130642 w 7180976"/>
                <a:gd name="connsiteY12" fmla="*/ 1384838 h 3142079"/>
                <a:gd name="connsiteX13" fmla="*/ 7180976 w 7180976"/>
                <a:gd name="connsiteY13" fmla="*/ 1284170 h 3142079"/>
                <a:gd name="connsiteX0" fmla="*/ 0 w 7180976"/>
                <a:gd name="connsiteY0" fmla="*/ 1007334 h 3140537"/>
                <a:gd name="connsiteX1" fmla="*/ 847288 w 7180976"/>
                <a:gd name="connsiteY1" fmla="*/ 118101 h 3140537"/>
                <a:gd name="connsiteX2" fmla="*/ 1702965 w 7180976"/>
                <a:gd name="connsiteY2" fmla="*/ 50989 h 3140537"/>
                <a:gd name="connsiteX3" fmla="*/ 2365695 w 7180976"/>
                <a:gd name="connsiteY3" fmla="*/ 503994 h 3140537"/>
                <a:gd name="connsiteX4" fmla="*/ 2684477 w 7180976"/>
                <a:gd name="connsiteY4" fmla="*/ 1217058 h 3140537"/>
                <a:gd name="connsiteX5" fmla="*/ 2961314 w 7180976"/>
                <a:gd name="connsiteY5" fmla="*/ 2240515 h 3140537"/>
                <a:gd name="connsiteX6" fmla="*/ 3724712 w 7180976"/>
                <a:gd name="connsiteY6" fmla="*/ 2911635 h 3140537"/>
                <a:gd name="connsiteX7" fmla="*/ 4798503 w 7180976"/>
                <a:gd name="connsiteY7" fmla="*/ 3138137 h 3140537"/>
                <a:gd name="connsiteX8" fmla="*/ 5947794 w 7180976"/>
                <a:gd name="connsiteY8" fmla="*/ 3003913 h 3140537"/>
                <a:gd name="connsiteX9" fmla="*/ 6526635 w 7180976"/>
                <a:gd name="connsiteY9" fmla="*/ 2601242 h 3140537"/>
                <a:gd name="connsiteX10" fmla="*/ 6962862 w 7180976"/>
                <a:gd name="connsiteY10" fmla="*/ 1837844 h 3140537"/>
                <a:gd name="connsiteX11" fmla="*/ 7130642 w 7180976"/>
                <a:gd name="connsiteY11" fmla="*/ 1393227 h 3140537"/>
                <a:gd name="connsiteX12" fmla="*/ 7130642 w 7180976"/>
                <a:gd name="connsiteY12" fmla="*/ 1384838 h 3140537"/>
                <a:gd name="connsiteX13" fmla="*/ 7180976 w 7180976"/>
                <a:gd name="connsiteY13" fmla="*/ 1284170 h 3140537"/>
                <a:gd name="connsiteX0" fmla="*/ 0 w 7147420"/>
                <a:gd name="connsiteY0" fmla="*/ 1007334 h 3140537"/>
                <a:gd name="connsiteX1" fmla="*/ 847288 w 7147420"/>
                <a:gd name="connsiteY1" fmla="*/ 118101 h 3140537"/>
                <a:gd name="connsiteX2" fmla="*/ 1702965 w 7147420"/>
                <a:gd name="connsiteY2" fmla="*/ 50989 h 3140537"/>
                <a:gd name="connsiteX3" fmla="*/ 2365695 w 7147420"/>
                <a:gd name="connsiteY3" fmla="*/ 503994 h 3140537"/>
                <a:gd name="connsiteX4" fmla="*/ 2684477 w 7147420"/>
                <a:gd name="connsiteY4" fmla="*/ 1217058 h 3140537"/>
                <a:gd name="connsiteX5" fmla="*/ 2961314 w 7147420"/>
                <a:gd name="connsiteY5" fmla="*/ 2240515 h 3140537"/>
                <a:gd name="connsiteX6" fmla="*/ 3724712 w 7147420"/>
                <a:gd name="connsiteY6" fmla="*/ 2911635 h 3140537"/>
                <a:gd name="connsiteX7" fmla="*/ 4798503 w 7147420"/>
                <a:gd name="connsiteY7" fmla="*/ 3138137 h 3140537"/>
                <a:gd name="connsiteX8" fmla="*/ 5947794 w 7147420"/>
                <a:gd name="connsiteY8" fmla="*/ 3003913 h 3140537"/>
                <a:gd name="connsiteX9" fmla="*/ 6526635 w 7147420"/>
                <a:gd name="connsiteY9" fmla="*/ 2601242 h 3140537"/>
                <a:gd name="connsiteX10" fmla="*/ 6962862 w 7147420"/>
                <a:gd name="connsiteY10" fmla="*/ 1837844 h 3140537"/>
                <a:gd name="connsiteX11" fmla="*/ 7130642 w 7147420"/>
                <a:gd name="connsiteY11" fmla="*/ 1393227 h 3140537"/>
                <a:gd name="connsiteX12" fmla="*/ 7130642 w 7147420"/>
                <a:gd name="connsiteY12" fmla="*/ 1384838 h 3140537"/>
                <a:gd name="connsiteX13" fmla="*/ 7147420 w 7147420"/>
                <a:gd name="connsiteY13" fmla="*/ 1275781 h 3140537"/>
                <a:gd name="connsiteX0" fmla="*/ 0 w 7143386"/>
                <a:gd name="connsiteY0" fmla="*/ 1007334 h 3140537"/>
                <a:gd name="connsiteX1" fmla="*/ 847288 w 7143386"/>
                <a:gd name="connsiteY1" fmla="*/ 118101 h 3140537"/>
                <a:gd name="connsiteX2" fmla="*/ 1702965 w 7143386"/>
                <a:gd name="connsiteY2" fmla="*/ 50989 h 3140537"/>
                <a:gd name="connsiteX3" fmla="*/ 2365695 w 7143386"/>
                <a:gd name="connsiteY3" fmla="*/ 503994 h 3140537"/>
                <a:gd name="connsiteX4" fmla="*/ 2684477 w 7143386"/>
                <a:gd name="connsiteY4" fmla="*/ 1217058 h 3140537"/>
                <a:gd name="connsiteX5" fmla="*/ 2961314 w 7143386"/>
                <a:gd name="connsiteY5" fmla="*/ 2240515 h 3140537"/>
                <a:gd name="connsiteX6" fmla="*/ 3724712 w 7143386"/>
                <a:gd name="connsiteY6" fmla="*/ 2911635 h 3140537"/>
                <a:gd name="connsiteX7" fmla="*/ 4798503 w 7143386"/>
                <a:gd name="connsiteY7" fmla="*/ 3138137 h 3140537"/>
                <a:gd name="connsiteX8" fmla="*/ 5947794 w 7143386"/>
                <a:gd name="connsiteY8" fmla="*/ 3003913 h 3140537"/>
                <a:gd name="connsiteX9" fmla="*/ 6526635 w 7143386"/>
                <a:gd name="connsiteY9" fmla="*/ 2601242 h 3140537"/>
                <a:gd name="connsiteX10" fmla="*/ 6962862 w 7143386"/>
                <a:gd name="connsiteY10" fmla="*/ 1837844 h 3140537"/>
                <a:gd name="connsiteX11" fmla="*/ 7130642 w 7143386"/>
                <a:gd name="connsiteY11" fmla="*/ 1393227 h 3140537"/>
                <a:gd name="connsiteX12" fmla="*/ 7130642 w 7143386"/>
                <a:gd name="connsiteY12" fmla="*/ 1384838 h 3140537"/>
                <a:gd name="connsiteX13" fmla="*/ 7122253 w 7143386"/>
                <a:gd name="connsiteY13" fmla="*/ 1233836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30642 w 7214532"/>
                <a:gd name="connsiteY12" fmla="*/ 1384838 h 3140537"/>
                <a:gd name="connsiteX13" fmla="*/ 7214532 w 7214532"/>
                <a:gd name="connsiteY13" fmla="*/ 1175114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64198 w 7214532"/>
                <a:gd name="connsiteY12" fmla="*/ 1384838 h 3140537"/>
                <a:gd name="connsiteX13" fmla="*/ 7214532 w 7214532"/>
                <a:gd name="connsiteY13" fmla="*/ 1175114 h 3140537"/>
                <a:gd name="connsiteX0" fmla="*/ 0 w 7214532"/>
                <a:gd name="connsiteY0" fmla="*/ 1001171 h 3134374"/>
                <a:gd name="connsiteX1" fmla="*/ 847288 w 7214532"/>
                <a:gd name="connsiteY1" fmla="*/ 111938 h 3134374"/>
                <a:gd name="connsiteX2" fmla="*/ 1702965 w 7214532"/>
                <a:gd name="connsiteY2" fmla="*/ 44826 h 3134374"/>
                <a:gd name="connsiteX3" fmla="*/ 2575420 w 7214532"/>
                <a:gd name="connsiteY3" fmla="*/ 405552 h 3134374"/>
                <a:gd name="connsiteX4" fmla="*/ 2684477 w 7214532"/>
                <a:gd name="connsiteY4" fmla="*/ 1210895 h 3134374"/>
                <a:gd name="connsiteX5" fmla="*/ 2961314 w 7214532"/>
                <a:gd name="connsiteY5" fmla="*/ 2234352 h 3134374"/>
                <a:gd name="connsiteX6" fmla="*/ 3724712 w 7214532"/>
                <a:gd name="connsiteY6" fmla="*/ 2905472 h 3134374"/>
                <a:gd name="connsiteX7" fmla="*/ 4798503 w 7214532"/>
                <a:gd name="connsiteY7" fmla="*/ 3131974 h 3134374"/>
                <a:gd name="connsiteX8" fmla="*/ 5947794 w 7214532"/>
                <a:gd name="connsiteY8" fmla="*/ 2997750 h 3134374"/>
                <a:gd name="connsiteX9" fmla="*/ 6526635 w 7214532"/>
                <a:gd name="connsiteY9" fmla="*/ 2595079 h 3134374"/>
                <a:gd name="connsiteX10" fmla="*/ 6962862 w 7214532"/>
                <a:gd name="connsiteY10" fmla="*/ 1831681 h 3134374"/>
                <a:gd name="connsiteX11" fmla="*/ 7130642 w 7214532"/>
                <a:gd name="connsiteY11" fmla="*/ 1387064 h 3134374"/>
                <a:gd name="connsiteX12" fmla="*/ 7164198 w 7214532"/>
                <a:gd name="connsiteY12" fmla="*/ 1378675 h 3134374"/>
                <a:gd name="connsiteX13" fmla="*/ 7214532 w 7214532"/>
                <a:gd name="connsiteY13" fmla="*/ 1168951 h 313437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684477 w 7214532"/>
                <a:gd name="connsiteY4" fmla="*/ 1323245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3221372 w 7214532"/>
                <a:gd name="connsiteY5" fmla="*/ 2380258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4354"/>
                <a:gd name="connsiteX1" fmla="*/ 847288 w 7214532"/>
                <a:gd name="connsiteY1" fmla="*/ 224288 h 3244354"/>
                <a:gd name="connsiteX2" fmla="*/ 1736521 w 7214532"/>
                <a:gd name="connsiteY2" fmla="*/ 14563 h 3244354"/>
                <a:gd name="connsiteX3" fmla="*/ 2575420 w 7214532"/>
                <a:gd name="connsiteY3" fmla="*/ 517902 h 3244354"/>
                <a:gd name="connsiteX4" fmla="*/ 2869035 w 7214532"/>
                <a:gd name="connsiteY4" fmla="*/ 1348412 h 3244354"/>
                <a:gd name="connsiteX5" fmla="*/ 3221372 w 7214532"/>
                <a:gd name="connsiteY5" fmla="*/ 2380258 h 3244354"/>
                <a:gd name="connsiteX6" fmla="*/ 3825380 w 7214532"/>
                <a:gd name="connsiteY6" fmla="*/ 3101711 h 3244354"/>
                <a:gd name="connsiteX7" fmla="*/ 4798503 w 7214532"/>
                <a:gd name="connsiteY7" fmla="*/ 3244324 h 3244354"/>
                <a:gd name="connsiteX8" fmla="*/ 5947794 w 7214532"/>
                <a:gd name="connsiteY8" fmla="*/ 3110100 h 3244354"/>
                <a:gd name="connsiteX9" fmla="*/ 6526635 w 7214532"/>
                <a:gd name="connsiteY9" fmla="*/ 2707429 h 3244354"/>
                <a:gd name="connsiteX10" fmla="*/ 6962862 w 7214532"/>
                <a:gd name="connsiteY10" fmla="*/ 1944031 h 3244354"/>
                <a:gd name="connsiteX11" fmla="*/ 7130642 w 7214532"/>
                <a:gd name="connsiteY11" fmla="*/ 1499414 h 3244354"/>
                <a:gd name="connsiteX12" fmla="*/ 7164198 w 7214532"/>
                <a:gd name="connsiteY12" fmla="*/ 1491025 h 3244354"/>
                <a:gd name="connsiteX13" fmla="*/ 7214532 w 7214532"/>
                <a:gd name="connsiteY13" fmla="*/ 1281301 h 3244354"/>
                <a:gd name="connsiteX0" fmla="*/ 0 w 7214532"/>
                <a:gd name="connsiteY0" fmla="*/ 1113521 h 3244324"/>
                <a:gd name="connsiteX1" fmla="*/ 847288 w 7214532"/>
                <a:gd name="connsiteY1" fmla="*/ 224288 h 3244324"/>
                <a:gd name="connsiteX2" fmla="*/ 1736521 w 7214532"/>
                <a:gd name="connsiteY2" fmla="*/ 14563 h 3244324"/>
                <a:gd name="connsiteX3" fmla="*/ 2575420 w 7214532"/>
                <a:gd name="connsiteY3" fmla="*/ 517902 h 3244324"/>
                <a:gd name="connsiteX4" fmla="*/ 2869035 w 7214532"/>
                <a:gd name="connsiteY4" fmla="*/ 1348412 h 3244324"/>
                <a:gd name="connsiteX5" fmla="*/ 3221372 w 7214532"/>
                <a:gd name="connsiteY5" fmla="*/ 2380258 h 3244324"/>
                <a:gd name="connsiteX6" fmla="*/ 3825380 w 7214532"/>
                <a:gd name="connsiteY6" fmla="*/ 3101711 h 3244324"/>
                <a:gd name="connsiteX7" fmla="*/ 4798503 w 7214532"/>
                <a:gd name="connsiteY7" fmla="*/ 3244324 h 3244324"/>
                <a:gd name="connsiteX8" fmla="*/ 5561901 w 7214532"/>
                <a:gd name="connsiteY8" fmla="*/ 3101711 h 3244324"/>
                <a:gd name="connsiteX9" fmla="*/ 6526635 w 7214532"/>
                <a:gd name="connsiteY9" fmla="*/ 2707429 h 3244324"/>
                <a:gd name="connsiteX10" fmla="*/ 6962862 w 7214532"/>
                <a:gd name="connsiteY10" fmla="*/ 1944031 h 3244324"/>
                <a:gd name="connsiteX11" fmla="*/ 7130642 w 7214532"/>
                <a:gd name="connsiteY11" fmla="*/ 1499414 h 3244324"/>
                <a:gd name="connsiteX12" fmla="*/ 7164198 w 7214532"/>
                <a:gd name="connsiteY12" fmla="*/ 1491025 h 3244324"/>
                <a:gd name="connsiteX13" fmla="*/ 7214532 w 7214532"/>
                <a:gd name="connsiteY13" fmla="*/ 1281301 h 3244324"/>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526635 w 7214532"/>
                <a:gd name="connsiteY9" fmla="*/ 2707429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031684 w 7214532"/>
                <a:gd name="connsiteY9" fmla="*/ 2497704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962862 w 7214532"/>
                <a:gd name="connsiteY10" fmla="*/ 1944031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6434356 w 7214532"/>
                <a:gd name="connsiteY12" fmla="*/ 1063187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6350466 w 7214532"/>
                <a:gd name="connsiteY11" fmla="*/ 1272911 h 3306325"/>
                <a:gd name="connsiteX12" fmla="*/ 6434356 w 7214532"/>
                <a:gd name="connsiteY12" fmla="*/ 1063187 h 3306325"/>
                <a:gd name="connsiteX13" fmla="*/ 7214532 w 7214532"/>
                <a:gd name="connsiteY13" fmla="*/ 1281301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434356 w 6467912"/>
                <a:gd name="connsiteY12" fmla="*/ 1063187 h 3306325"/>
                <a:gd name="connsiteX13" fmla="*/ 6467912 w 6467912"/>
                <a:gd name="connsiteY13" fmla="*/ 492735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367244 w 6467912"/>
                <a:gd name="connsiteY12" fmla="*/ 1012853 h 3306325"/>
                <a:gd name="connsiteX13" fmla="*/ 6467912 w 6467912"/>
                <a:gd name="connsiteY13" fmla="*/ 492735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12853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33688 w 6442745"/>
                <a:gd name="connsiteY12" fmla="*/ 1381968 h 3306325"/>
                <a:gd name="connsiteX13" fmla="*/ 6442745 w 6442745"/>
                <a:gd name="connsiteY13" fmla="*/ 417234 h 3306325"/>
                <a:gd name="connsiteX0" fmla="*/ 0 w 6400800"/>
                <a:gd name="connsiteY0" fmla="*/ 1113521 h 3306325"/>
                <a:gd name="connsiteX1" fmla="*/ 847288 w 6400800"/>
                <a:gd name="connsiteY1" fmla="*/ 224288 h 3306325"/>
                <a:gd name="connsiteX2" fmla="*/ 1736521 w 6400800"/>
                <a:gd name="connsiteY2" fmla="*/ 14563 h 3306325"/>
                <a:gd name="connsiteX3" fmla="*/ 2575420 w 6400800"/>
                <a:gd name="connsiteY3" fmla="*/ 517902 h 3306325"/>
                <a:gd name="connsiteX4" fmla="*/ 2869035 w 6400800"/>
                <a:gd name="connsiteY4" fmla="*/ 1348412 h 3306325"/>
                <a:gd name="connsiteX5" fmla="*/ 3221372 w 6400800"/>
                <a:gd name="connsiteY5" fmla="*/ 2380258 h 3306325"/>
                <a:gd name="connsiteX6" fmla="*/ 3825380 w 6400800"/>
                <a:gd name="connsiteY6" fmla="*/ 3101711 h 3306325"/>
                <a:gd name="connsiteX7" fmla="*/ 4546833 w 6400800"/>
                <a:gd name="connsiteY7" fmla="*/ 3303047 h 3306325"/>
                <a:gd name="connsiteX8" fmla="*/ 5444455 w 6400800"/>
                <a:gd name="connsiteY8" fmla="*/ 3168822 h 3306325"/>
                <a:gd name="connsiteX9" fmla="*/ 6031684 w 6400800"/>
                <a:gd name="connsiteY9" fmla="*/ 2497704 h 3306325"/>
                <a:gd name="connsiteX10" fmla="*/ 6233020 w 6400800"/>
                <a:gd name="connsiteY10" fmla="*/ 2002754 h 3306325"/>
                <a:gd name="connsiteX11" fmla="*/ 6308521 w 6400800"/>
                <a:gd name="connsiteY11" fmla="*/ 1683972 h 3306325"/>
                <a:gd name="connsiteX12" fmla="*/ 6333688 w 6400800"/>
                <a:gd name="connsiteY12" fmla="*/ 1381968 h 3306325"/>
                <a:gd name="connsiteX13" fmla="*/ 6400800 w 6400800"/>
                <a:gd name="connsiteY13" fmla="*/ 1004464 h 3306325"/>
                <a:gd name="connsiteX0" fmla="*/ 0 w 6367244"/>
                <a:gd name="connsiteY0" fmla="*/ 1113521 h 3306325"/>
                <a:gd name="connsiteX1" fmla="*/ 847288 w 6367244"/>
                <a:gd name="connsiteY1" fmla="*/ 224288 h 3306325"/>
                <a:gd name="connsiteX2" fmla="*/ 1736521 w 6367244"/>
                <a:gd name="connsiteY2" fmla="*/ 14563 h 3306325"/>
                <a:gd name="connsiteX3" fmla="*/ 2575420 w 6367244"/>
                <a:gd name="connsiteY3" fmla="*/ 517902 h 3306325"/>
                <a:gd name="connsiteX4" fmla="*/ 2869035 w 6367244"/>
                <a:gd name="connsiteY4" fmla="*/ 1348412 h 3306325"/>
                <a:gd name="connsiteX5" fmla="*/ 3221372 w 6367244"/>
                <a:gd name="connsiteY5" fmla="*/ 2380258 h 3306325"/>
                <a:gd name="connsiteX6" fmla="*/ 3825380 w 6367244"/>
                <a:gd name="connsiteY6" fmla="*/ 3101711 h 3306325"/>
                <a:gd name="connsiteX7" fmla="*/ 4546833 w 6367244"/>
                <a:gd name="connsiteY7" fmla="*/ 3303047 h 3306325"/>
                <a:gd name="connsiteX8" fmla="*/ 5444455 w 6367244"/>
                <a:gd name="connsiteY8" fmla="*/ 3168822 h 3306325"/>
                <a:gd name="connsiteX9" fmla="*/ 6031684 w 6367244"/>
                <a:gd name="connsiteY9" fmla="*/ 2497704 h 3306325"/>
                <a:gd name="connsiteX10" fmla="*/ 6233020 w 6367244"/>
                <a:gd name="connsiteY10" fmla="*/ 2002754 h 3306325"/>
                <a:gd name="connsiteX11" fmla="*/ 6308521 w 6367244"/>
                <a:gd name="connsiteY11" fmla="*/ 1683972 h 3306325"/>
                <a:gd name="connsiteX12" fmla="*/ 6333688 w 6367244"/>
                <a:gd name="connsiteY12" fmla="*/ 1381968 h 3306325"/>
                <a:gd name="connsiteX13" fmla="*/ 6367244 w 6367244"/>
                <a:gd name="connsiteY13" fmla="*/ 1004464 h 3306325"/>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84657 h 3377461"/>
                <a:gd name="connsiteX1" fmla="*/ 570451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84657 h 3377461"/>
                <a:gd name="connsiteX1" fmla="*/ 620785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869035 w 6367244"/>
                <a:gd name="connsiteY4" fmla="*/ 1413067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330429 w 6367244"/>
                <a:gd name="connsiteY5" fmla="*/ 2470080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233020 w 6367244"/>
                <a:gd name="connsiteY10" fmla="*/ 2067409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681515 h 3369120"/>
                <a:gd name="connsiteX13" fmla="*/ 6367244 w 6367244"/>
                <a:gd name="connsiteY13" fmla="*/ 1069119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191075 w 6384022"/>
                <a:gd name="connsiteY11" fmla="*/ 2084187 h 3369120"/>
                <a:gd name="connsiteX12" fmla="*/ 6333688 w 6384022"/>
                <a:gd name="connsiteY12" fmla="*/ 1681515 h 3369120"/>
                <a:gd name="connsiteX13" fmla="*/ 6384022 w 6384022"/>
                <a:gd name="connsiteY13" fmla="*/ 1404678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216242 w 6384022"/>
                <a:gd name="connsiteY11" fmla="*/ 2084187 h 3369120"/>
                <a:gd name="connsiteX12" fmla="*/ 6333688 w 6384022"/>
                <a:gd name="connsiteY12" fmla="*/ 1681515 h 3369120"/>
                <a:gd name="connsiteX13" fmla="*/ 6384022 w 6384022"/>
                <a:gd name="connsiteY13" fmla="*/ 1404678 h 33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4022" h="3369120" extrusionOk="0">
                  <a:moveTo>
                    <a:pt x="0" y="1178176"/>
                  </a:moveTo>
                  <a:cubicBezTo>
                    <a:pt x="233494" y="668544"/>
                    <a:pt x="343948" y="424565"/>
                    <a:pt x="620785" y="230220"/>
                  </a:cubicBezTo>
                  <a:cubicBezTo>
                    <a:pt x="897622" y="35875"/>
                    <a:pt x="1322664" y="-29839"/>
                    <a:pt x="1661020" y="12106"/>
                  </a:cubicBezTo>
                  <a:cubicBezTo>
                    <a:pt x="1999376" y="54051"/>
                    <a:pt x="2430011" y="246997"/>
                    <a:pt x="2650921" y="481889"/>
                  </a:cubicBezTo>
                  <a:cubicBezTo>
                    <a:pt x="2871831" y="716781"/>
                    <a:pt x="2873230" y="1090091"/>
                    <a:pt x="2986481" y="1421456"/>
                  </a:cubicBezTo>
                  <a:cubicBezTo>
                    <a:pt x="3099732" y="1752821"/>
                    <a:pt x="3190613" y="2179262"/>
                    <a:pt x="3330429" y="2470080"/>
                  </a:cubicBezTo>
                  <a:cubicBezTo>
                    <a:pt x="3470246" y="2760898"/>
                    <a:pt x="3622646" y="3016762"/>
                    <a:pt x="3825380" y="3166366"/>
                  </a:cubicBezTo>
                  <a:cubicBezTo>
                    <a:pt x="4028114" y="3315970"/>
                    <a:pt x="4276987" y="3356517"/>
                    <a:pt x="4546833" y="3367702"/>
                  </a:cubicBezTo>
                  <a:cubicBezTo>
                    <a:pt x="4816679" y="3378887"/>
                    <a:pt x="5224943" y="3322960"/>
                    <a:pt x="5444455" y="3233477"/>
                  </a:cubicBezTo>
                  <a:cubicBezTo>
                    <a:pt x="5663967" y="3143995"/>
                    <a:pt x="5757644" y="2959438"/>
                    <a:pt x="5863904" y="2830807"/>
                  </a:cubicBezTo>
                  <a:cubicBezTo>
                    <a:pt x="5970164" y="2702176"/>
                    <a:pt x="6023295" y="2586128"/>
                    <a:pt x="6082018" y="2461691"/>
                  </a:cubicBezTo>
                  <a:cubicBezTo>
                    <a:pt x="6140741" y="2337254"/>
                    <a:pt x="6174297" y="2214216"/>
                    <a:pt x="6216242" y="2084187"/>
                  </a:cubicBezTo>
                  <a:cubicBezTo>
                    <a:pt x="6258187" y="1954158"/>
                    <a:pt x="6305725" y="1794767"/>
                    <a:pt x="6333688" y="1681515"/>
                  </a:cubicBezTo>
                  <a:cubicBezTo>
                    <a:pt x="6361651" y="1568263"/>
                    <a:pt x="6363049" y="1445924"/>
                    <a:pt x="6384022" y="1404678"/>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21" name="Gruppieren 20"/>
          <p:cNvGrpSpPr/>
          <p:nvPr/>
        </p:nvGrpSpPr>
        <p:grpSpPr bwMode="auto">
          <a:xfrm>
            <a:off x="7627557" y="3381911"/>
            <a:ext cx="2644907" cy="2181487"/>
            <a:chOff x="0" y="0"/>
            <a:chExt cx="1949100" cy="1649729"/>
          </a:xfrm>
        </p:grpSpPr>
        <p:grpSp>
          <p:nvGrpSpPr>
            <p:cNvPr id="22" name="Gruppieren 21"/>
            <p:cNvGrpSpPr/>
            <p:nvPr/>
          </p:nvGrpSpPr>
          <p:grpSpPr bwMode="auto">
            <a:xfrm>
              <a:off x="0" y="0"/>
              <a:ext cx="1949100" cy="1649729"/>
              <a:chOff x="0" y="0"/>
              <a:chExt cx="1949100" cy="1649826"/>
            </a:xfrm>
          </p:grpSpPr>
          <p:cxnSp>
            <p:nvCxnSpPr>
              <p:cNvPr id="24" name="Gerade Verbindung mit Pfeil 23"/>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25" name="Rechteck 24"/>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nl" sz="600">
                    <a:latin typeface="Calibri"/>
                    <a:ea typeface="Calibri"/>
                    <a:cs typeface="Times New Roman"/>
                  </a:rPr>
                  <a:t>Afstandssensor</a:t>
                </a:r>
                <a:endParaRPr lang="de-DE" sz="1100">
                  <a:latin typeface="Calibri"/>
                  <a:ea typeface="Calibri"/>
                  <a:cs typeface="Times New Roman"/>
                </a:endParaRPr>
              </a:p>
            </p:txBody>
          </p:sp>
          <p:cxnSp>
            <p:nvCxnSpPr>
              <p:cNvPr id="26" name="Gerade Verbindung mit Pfeil 25"/>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27" name="Rechteck 26"/>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nl" sz="600">
                    <a:latin typeface="Calibri"/>
                    <a:ea typeface="Calibri"/>
                    <a:cs typeface="Times New Roman"/>
                  </a:rPr>
                  <a:t>tijd</a:t>
                </a:r>
                <a:endParaRPr lang="de-DE" sz="1100">
                  <a:latin typeface="Calibri"/>
                  <a:ea typeface="Calibri"/>
                  <a:cs typeface="Times New Roman"/>
                </a:endParaRPr>
              </a:p>
            </p:txBody>
          </p:sp>
        </p:grpSp>
        <p:sp>
          <p:nvSpPr>
            <p:cNvPr id="23" name="Freihandform: Form 22"/>
            <p:cNvSpPr/>
            <p:nvPr/>
          </p:nvSpPr>
          <p:spPr bwMode="auto">
            <a:xfrm>
              <a:off x="224287" y="336430"/>
              <a:ext cx="1492250" cy="842177"/>
            </a:xfrm>
            <a:custGeom>
              <a:avLst/>
              <a:gdLst>
                <a:gd name="connsiteX0" fmla="*/ 0 w 1089236"/>
                <a:gd name="connsiteY0" fmla="*/ 314495 h 906439"/>
                <a:gd name="connsiteX1" fmla="*/ 71438 w 1089236"/>
                <a:gd name="connsiteY1" fmla="*/ 233533 h 906439"/>
                <a:gd name="connsiteX2" fmla="*/ 123825 w 1089236"/>
                <a:gd name="connsiteY2" fmla="*/ 185908 h 906439"/>
                <a:gd name="connsiteX3" fmla="*/ 204788 w 1089236"/>
                <a:gd name="connsiteY3" fmla="*/ 162095 h 906439"/>
                <a:gd name="connsiteX4" fmla="*/ 323850 w 1089236"/>
                <a:gd name="connsiteY4" fmla="*/ 219245 h 906439"/>
                <a:gd name="connsiteX5" fmla="*/ 347663 w 1089236"/>
                <a:gd name="connsiteY5" fmla="*/ 343070 h 906439"/>
                <a:gd name="connsiteX6" fmla="*/ 381000 w 1089236"/>
                <a:gd name="connsiteY6" fmla="*/ 485945 h 906439"/>
                <a:gd name="connsiteX7" fmla="*/ 385763 w 1089236"/>
                <a:gd name="connsiteY7" fmla="*/ 581195 h 906439"/>
                <a:gd name="connsiteX8" fmla="*/ 433388 w 1089236"/>
                <a:gd name="connsiteY8" fmla="*/ 757408 h 906439"/>
                <a:gd name="connsiteX9" fmla="*/ 642938 w 1089236"/>
                <a:gd name="connsiteY9" fmla="*/ 905045 h 906439"/>
                <a:gd name="connsiteX10" fmla="*/ 971550 w 1089236"/>
                <a:gd name="connsiteY10" fmla="*/ 824083 h 906439"/>
                <a:gd name="connsiteX11" fmla="*/ 1019175 w 1089236"/>
                <a:gd name="connsiteY11" fmla="*/ 700258 h 906439"/>
                <a:gd name="connsiteX12" fmla="*/ 1085850 w 1089236"/>
                <a:gd name="connsiteY12" fmla="*/ 476420 h 906439"/>
                <a:gd name="connsiteX13" fmla="*/ 904875 w 1089236"/>
                <a:gd name="connsiteY13" fmla="*/ 19220 h 906439"/>
                <a:gd name="connsiteX14" fmla="*/ 947738 w 1089236"/>
                <a:gd name="connsiteY14" fmla="*/ 128758 h 906439"/>
                <a:gd name="connsiteX0" fmla="*/ 0 w 1306448"/>
                <a:gd name="connsiteY0" fmla="*/ 314495 h 906062"/>
                <a:gd name="connsiteX1" fmla="*/ 71438 w 1306448"/>
                <a:gd name="connsiteY1" fmla="*/ 233533 h 906062"/>
                <a:gd name="connsiteX2" fmla="*/ 123825 w 1306448"/>
                <a:gd name="connsiteY2" fmla="*/ 185908 h 906062"/>
                <a:gd name="connsiteX3" fmla="*/ 204788 w 1306448"/>
                <a:gd name="connsiteY3" fmla="*/ 162095 h 906062"/>
                <a:gd name="connsiteX4" fmla="*/ 323850 w 1306448"/>
                <a:gd name="connsiteY4" fmla="*/ 219245 h 906062"/>
                <a:gd name="connsiteX5" fmla="*/ 347663 w 1306448"/>
                <a:gd name="connsiteY5" fmla="*/ 343070 h 906062"/>
                <a:gd name="connsiteX6" fmla="*/ 381000 w 1306448"/>
                <a:gd name="connsiteY6" fmla="*/ 485945 h 906062"/>
                <a:gd name="connsiteX7" fmla="*/ 385763 w 1306448"/>
                <a:gd name="connsiteY7" fmla="*/ 581195 h 906062"/>
                <a:gd name="connsiteX8" fmla="*/ 433388 w 1306448"/>
                <a:gd name="connsiteY8" fmla="*/ 757408 h 906062"/>
                <a:gd name="connsiteX9" fmla="*/ 642938 w 1306448"/>
                <a:gd name="connsiteY9" fmla="*/ 905045 h 906062"/>
                <a:gd name="connsiteX10" fmla="*/ 971550 w 1306448"/>
                <a:gd name="connsiteY10" fmla="*/ 824083 h 906062"/>
                <a:gd name="connsiteX11" fmla="*/ 1304981 w 1306448"/>
                <a:gd name="connsiteY11" fmla="*/ 852708 h 906062"/>
                <a:gd name="connsiteX12" fmla="*/ 1085850 w 1306448"/>
                <a:gd name="connsiteY12" fmla="*/ 476420 h 906062"/>
                <a:gd name="connsiteX13" fmla="*/ 904875 w 1306448"/>
                <a:gd name="connsiteY13" fmla="*/ 19220 h 906062"/>
                <a:gd name="connsiteX14" fmla="*/ 947738 w 1306448"/>
                <a:gd name="connsiteY14" fmla="*/ 128758 h 906062"/>
                <a:gd name="connsiteX0" fmla="*/ 0 w 1306561"/>
                <a:gd name="connsiteY0" fmla="*/ 314495 h 1058072"/>
                <a:gd name="connsiteX1" fmla="*/ 71438 w 1306561"/>
                <a:gd name="connsiteY1" fmla="*/ 233533 h 1058072"/>
                <a:gd name="connsiteX2" fmla="*/ 123825 w 1306561"/>
                <a:gd name="connsiteY2" fmla="*/ 185908 h 1058072"/>
                <a:gd name="connsiteX3" fmla="*/ 204788 w 1306561"/>
                <a:gd name="connsiteY3" fmla="*/ 162095 h 1058072"/>
                <a:gd name="connsiteX4" fmla="*/ 323850 w 1306561"/>
                <a:gd name="connsiteY4" fmla="*/ 219245 h 1058072"/>
                <a:gd name="connsiteX5" fmla="*/ 347663 w 1306561"/>
                <a:gd name="connsiteY5" fmla="*/ 343070 h 1058072"/>
                <a:gd name="connsiteX6" fmla="*/ 381000 w 1306561"/>
                <a:gd name="connsiteY6" fmla="*/ 485945 h 1058072"/>
                <a:gd name="connsiteX7" fmla="*/ 385763 w 1306561"/>
                <a:gd name="connsiteY7" fmla="*/ 581195 h 1058072"/>
                <a:gd name="connsiteX8" fmla="*/ 433388 w 1306561"/>
                <a:gd name="connsiteY8" fmla="*/ 757408 h 1058072"/>
                <a:gd name="connsiteX9" fmla="*/ 642938 w 1306561"/>
                <a:gd name="connsiteY9" fmla="*/ 905045 h 1058072"/>
                <a:gd name="connsiteX10" fmla="*/ 966787 w 1306561"/>
                <a:gd name="connsiteY10" fmla="*/ 1057588 h 1058072"/>
                <a:gd name="connsiteX11" fmla="*/ 1304981 w 1306561"/>
                <a:gd name="connsiteY11" fmla="*/ 852708 h 1058072"/>
                <a:gd name="connsiteX12" fmla="*/ 1085850 w 1306561"/>
                <a:gd name="connsiteY12" fmla="*/ 476420 h 1058072"/>
                <a:gd name="connsiteX13" fmla="*/ 904875 w 1306561"/>
                <a:gd name="connsiteY13" fmla="*/ 19220 h 1058072"/>
                <a:gd name="connsiteX14" fmla="*/ 947738 w 1306561"/>
                <a:gd name="connsiteY14" fmla="*/ 128758 h 1058072"/>
                <a:gd name="connsiteX0" fmla="*/ 0 w 1627739"/>
                <a:gd name="connsiteY0" fmla="*/ 314821 h 1058398"/>
                <a:gd name="connsiteX1" fmla="*/ 71438 w 1627739"/>
                <a:gd name="connsiteY1" fmla="*/ 233859 h 1058398"/>
                <a:gd name="connsiteX2" fmla="*/ 123825 w 1627739"/>
                <a:gd name="connsiteY2" fmla="*/ 186234 h 1058398"/>
                <a:gd name="connsiteX3" fmla="*/ 204788 w 1627739"/>
                <a:gd name="connsiteY3" fmla="*/ 162421 h 1058398"/>
                <a:gd name="connsiteX4" fmla="*/ 323850 w 1627739"/>
                <a:gd name="connsiteY4" fmla="*/ 219571 h 1058398"/>
                <a:gd name="connsiteX5" fmla="*/ 347663 w 1627739"/>
                <a:gd name="connsiteY5" fmla="*/ 343396 h 1058398"/>
                <a:gd name="connsiteX6" fmla="*/ 381000 w 1627739"/>
                <a:gd name="connsiteY6" fmla="*/ 486271 h 1058398"/>
                <a:gd name="connsiteX7" fmla="*/ 385763 w 1627739"/>
                <a:gd name="connsiteY7" fmla="*/ 581521 h 1058398"/>
                <a:gd name="connsiteX8" fmla="*/ 433388 w 1627739"/>
                <a:gd name="connsiteY8" fmla="*/ 757734 h 1058398"/>
                <a:gd name="connsiteX9" fmla="*/ 642938 w 1627739"/>
                <a:gd name="connsiteY9" fmla="*/ 905371 h 1058398"/>
                <a:gd name="connsiteX10" fmla="*/ 966787 w 1627739"/>
                <a:gd name="connsiteY10" fmla="*/ 1057914 h 1058398"/>
                <a:gd name="connsiteX11" fmla="*/ 1304981 w 1627739"/>
                <a:gd name="connsiteY11" fmla="*/ 853034 h 1058398"/>
                <a:gd name="connsiteX12" fmla="*/ 1617306 w 1627739"/>
                <a:gd name="connsiteY12" fmla="*/ 481510 h 1058398"/>
                <a:gd name="connsiteX13" fmla="*/ 904875 w 1627739"/>
                <a:gd name="connsiteY13" fmla="*/ 19546 h 1058398"/>
                <a:gd name="connsiteX14" fmla="*/ 947738 w 1627739"/>
                <a:gd name="connsiteY14" fmla="*/ 129084 h 1058398"/>
                <a:gd name="connsiteX0" fmla="*/ 0 w 1635806"/>
                <a:gd name="connsiteY0" fmla="*/ 248783 h 992360"/>
                <a:gd name="connsiteX1" fmla="*/ 71438 w 1635806"/>
                <a:gd name="connsiteY1" fmla="*/ 167821 h 992360"/>
                <a:gd name="connsiteX2" fmla="*/ 123825 w 1635806"/>
                <a:gd name="connsiteY2" fmla="*/ 120196 h 992360"/>
                <a:gd name="connsiteX3" fmla="*/ 204788 w 1635806"/>
                <a:gd name="connsiteY3" fmla="*/ 96383 h 992360"/>
                <a:gd name="connsiteX4" fmla="*/ 323850 w 1635806"/>
                <a:gd name="connsiteY4" fmla="*/ 153533 h 992360"/>
                <a:gd name="connsiteX5" fmla="*/ 347663 w 1635806"/>
                <a:gd name="connsiteY5" fmla="*/ 277358 h 992360"/>
                <a:gd name="connsiteX6" fmla="*/ 381000 w 1635806"/>
                <a:gd name="connsiteY6" fmla="*/ 420233 h 992360"/>
                <a:gd name="connsiteX7" fmla="*/ 385763 w 1635806"/>
                <a:gd name="connsiteY7" fmla="*/ 515483 h 992360"/>
                <a:gd name="connsiteX8" fmla="*/ 433388 w 1635806"/>
                <a:gd name="connsiteY8" fmla="*/ 691696 h 992360"/>
                <a:gd name="connsiteX9" fmla="*/ 642938 w 1635806"/>
                <a:gd name="connsiteY9" fmla="*/ 839333 h 992360"/>
                <a:gd name="connsiteX10" fmla="*/ 966787 w 1635806"/>
                <a:gd name="connsiteY10" fmla="*/ 991876 h 992360"/>
                <a:gd name="connsiteX11" fmla="*/ 1304981 w 1635806"/>
                <a:gd name="connsiteY11" fmla="*/ 786996 h 992360"/>
                <a:gd name="connsiteX12" fmla="*/ 1617306 w 1635806"/>
                <a:gd name="connsiteY12" fmla="*/ 415472 h 992360"/>
                <a:gd name="connsiteX13" fmla="*/ 1528853 w 1635806"/>
                <a:gd name="connsiteY13" fmla="*/ 44038 h 992360"/>
                <a:gd name="connsiteX14" fmla="*/ 947738 w 1635806"/>
                <a:gd name="connsiteY14" fmla="*/ 63046 h 992360"/>
                <a:gd name="connsiteX0" fmla="*/ 0 w 1625185"/>
                <a:gd name="connsiteY0" fmla="*/ 453670 h 1197247"/>
                <a:gd name="connsiteX1" fmla="*/ 71438 w 1625185"/>
                <a:gd name="connsiteY1" fmla="*/ 372708 h 1197247"/>
                <a:gd name="connsiteX2" fmla="*/ 123825 w 1625185"/>
                <a:gd name="connsiteY2" fmla="*/ 325083 h 1197247"/>
                <a:gd name="connsiteX3" fmla="*/ 204788 w 1625185"/>
                <a:gd name="connsiteY3" fmla="*/ 301270 h 1197247"/>
                <a:gd name="connsiteX4" fmla="*/ 323850 w 1625185"/>
                <a:gd name="connsiteY4" fmla="*/ 358420 h 1197247"/>
                <a:gd name="connsiteX5" fmla="*/ 347663 w 1625185"/>
                <a:gd name="connsiteY5" fmla="*/ 482245 h 1197247"/>
                <a:gd name="connsiteX6" fmla="*/ 381000 w 1625185"/>
                <a:gd name="connsiteY6" fmla="*/ 625120 h 1197247"/>
                <a:gd name="connsiteX7" fmla="*/ 385763 w 1625185"/>
                <a:gd name="connsiteY7" fmla="*/ 720370 h 1197247"/>
                <a:gd name="connsiteX8" fmla="*/ 433388 w 1625185"/>
                <a:gd name="connsiteY8" fmla="*/ 896583 h 1197247"/>
                <a:gd name="connsiteX9" fmla="*/ 642938 w 1625185"/>
                <a:gd name="connsiteY9" fmla="*/ 1044220 h 1197247"/>
                <a:gd name="connsiteX10" fmla="*/ 966787 w 1625185"/>
                <a:gd name="connsiteY10" fmla="*/ 1196763 h 1197247"/>
                <a:gd name="connsiteX11" fmla="*/ 1304981 w 1625185"/>
                <a:gd name="connsiteY11" fmla="*/ 991883 h 1197247"/>
                <a:gd name="connsiteX12" fmla="*/ 1617306 w 1625185"/>
                <a:gd name="connsiteY12" fmla="*/ 620359 h 1197247"/>
                <a:gd name="connsiteX13" fmla="*/ 1528853 w 1625185"/>
                <a:gd name="connsiteY13" fmla="*/ 248925 h 1197247"/>
                <a:gd name="connsiteX14" fmla="*/ 1500203 w 1625185"/>
                <a:gd name="connsiteY14" fmla="*/ 19058 h 1197247"/>
                <a:gd name="connsiteX0" fmla="*/ 0 w 1552346"/>
                <a:gd name="connsiteY0" fmla="*/ 456702 h 1200279"/>
                <a:gd name="connsiteX1" fmla="*/ 71438 w 1552346"/>
                <a:gd name="connsiteY1" fmla="*/ 375740 h 1200279"/>
                <a:gd name="connsiteX2" fmla="*/ 123825 w 1552346"/>
                <a:gd name="connsiteY2" fmla="*/ 328115 h 1200279"/>
                <a:gd name="connsiteX3" fmla="*/ 204788 w 1552346"/>
                <a:gd name="connsiteY3" fmla="*/ 304302 h 1200279"/>
                <a:gd name="connsiteX4" fmla="*/ 323850 w 1552346"/>
                <a:gd name="connsiteY4" fmla="*/ 361452 h 1200279"/>
                <a:gd name="connsiteX5" fmla="*/ 347663 w 1552346"/>
                <a:gd name="connsiteY5" fmla="*/ 485277 h 1200279"/>
                <a:gd name="connsiteX6" fmla="*/ 381000 w 1552346"/>
                <a:gd name="connsiteY6" fmla="*/ 628152 h 1200279"/>
                <a:gd name="connsiteX7" fmla="*/ 385763 w 1552346"/>
                <a:gd name="connsiteY7" fmla="*/ 723402 h 1200279"/>
                <a:gd name="connsiteX8" fmla="*/ 433388 w 1552346"/>
                <a:gd name="connsiteY8" fmla="*/ 899615 h 1200279"/>
                <a:gd name="connsiteX9" fmla="*/ 642938 w 1552346"/>
                <a:gd name="connsiteY9" fmla="*/ 1047252 h 1200279"/>
                <a:gd name="connsiteX10" fmla="*/ 966787 w 1552346"/>
                <a:gd name="connsiteY10" fmla="*/ 1199795 h 1200279"/>
                <a:gd name="connsiteX11" fmla="*/ 1304981 w 1552346"/>
                <a:gd name="connsiteY11" fmla="*/ 994915 h 1200279"/>
                <a:gd name="connsiteX12" fmla="*/ 1536332 w 1552346"/>
                <a:gd name="connsiteY12" fmla="*/ 875860 h 1200279"/>
                <a:gd name="connsiteX13" fmla="*/ 1528853 w 1552346"/>
                <a:gd name="connsiteY13" fmla="*/ 251957 h 1200279"/>
                <a:gd name="connsiteX14" fmla="*/ 1500203 w 1552346"/>
                <a:gd name="connsiteY14" fmla="*/ 22090 h 1200279"/>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23850 w 1557279"/>
                <a:gd name="connsiteY4" fmla="*/ 361452 h 1309410"/>
                <a:gd name="connsiteX5" fmla="*/ 347663 w 1557279"/>
                <a:gd name="connsiteY5" fmla="*/ 485277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23850 w 1557279"/>
                <a:gd name="connsiteY4" fmla="*/ 361452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42903 w 1557279"/>
                <a:gd name="connsiteY4" fmla="*/ 338581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42903 w 1557279"/>
                <a:gd name="connsiteY4" fmla="*/ 338581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42903 w 1557279"/>
                <a:gd name="connsiteY4" fmla="*/ 338581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01431 h 1309410"/>
                <a:gd name="connsiteX3" fmla="*/ 231462 w 1557279"/>
                <a:gd name="connsiteY3" fmla="*/ 296678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68711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457213 w 1557279"/>
                <a:gd name="connsiteY6" fmla="*/ 666271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457213 w 1557279"/>
                <a:gd name="connsiteY6" fmla="*/ 666271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11514 w 1557279"/>
                <a:gd name="connsiteY7" fmla="*/ 799641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11514 w 1557279"/>
                <a:gd name="connsiteY7" fmla="*/ 799641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49620 w 1557279"/>
                <a:gd name="connsiteY7" fmla="*/ 811077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49620 w 1557279"/>
                <a:gd name="connsiteY7" fmla="*/ 811077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80105 w 1557279"/>
                <a:gd name="connsiteY7" fmla="*/ 833949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80105 w 1557279"/>
                <a:gd name="connsiteY7" fmla="*/ 833949 h 1309410"/>
                <a:gd name="connsiteX8" fmla="*/ 627730 w 1557279"/>
                <a:gd name="connsiteY8" fmla="*/ 1021598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016"/>
                <a:gd name="connsiteX1" fmla="*/ 49658 w 1557279"/>
                <a:gd name="connsiteY1" fmla="*/ 375740 h 1309016"/>
                <a:gd name="connsiteX2" fmla="*/ 123825 w 1557279"/>
                <a:gd name="connsiteY2" fmla="*/ 301431 h 1309016"/>
                <a:gd name="connsiteX3" fmla="*/ 231462 w 1557279"/>
                <a:gd name="connsiteY3" fmla="*/ 273806 h 1309016"/>
                <a:gd name="connsiteX4" fmla="*/ 381063 w 1557279"/>
                <a:gd name="connsiteY4" fmla="*/ 323333 h 1309016"/>
                <a:gd name="connsiteX5" fmla="*/ 461982 w 1557279"/>
                <a:gd name="connsiteY5" fmla="*/ 491743 h 1309016"/>
                <a:gd name="connsiteX6" fmla="*/ 525804 w 1557279"/>
                <a:gd name="connsiteY6" fmla="*/ 666271 h 1309016"/>
                <a:gd name="connsiteX7" fmla="*/ 580105 w 1557279"/>
                <a:gd name="connsiteY7" fmla="*/ 833949 h 1309016"/>
                <a:gd name="connsiteX8" fmla="*/ 627730 w 1557279"/>
                <a:gd name="connsiteY8" fmla="*/ 1021598 h 1309016"/>
                <a:gd name="connsiteX9" fmla="*/ 703908 w 1557279"/>
                <a:gd name="connsiteY9" fmla="*/ 1073936 h 1309016"/>
                <a:gd name="connsiteX10" fmla="*/ 966787 w 1557279"/>
                <a:gd name="connsiteY10" fmla="*/ 1199795 h 1309016"/>
                <a:gd name="connsiteX11" fmla="*/ 1238289 w 1557279"/>
                <a:gd name="connsiteY11" fmla="*/ 1294563 h 1309016"/>
                <a:gd name="connsiteX12" fmla="*/ 1536332 w 1557279"/>
                <a:gd name="connsiteY12" fmla="*/ 875860 h 1309016"/>
                <a:gd name="connsiteX13" fmla="*/ 1528853 w 1557279"/>
                <a:gd name="connsiteY13" fmla="*/ 251957 h 1309016"/>
                <a:gd name="connsiteX14" fmla="*/ 1500203 w 1557279"/>
                <a:gd name="connsiteY14" fmla="*/ 22090 h 1309016"/>
                <a:gd name="connsiteX0" fmla="*/ 0 w 1557279"/>
                <a:gd name="connsiteY0" fmla="*/ 456702 h 1309016"/>
                <a:gd name="connsiteX1" fmla="*/ 49658 w 1557279"/>
                <a:gd name="connsiteY1" fmla="*/ 375740 h 1309016"/>
                <a:gd name="connsiteX2" fmla="*/ 123825 w 1557279"/>
                <a:gd name="connsiteY2" fmla="*/ 301431 h 1309016"/>
                <a:gd name="connsiteX3" fmla="*/ 231462 w 1557279"/>
                <a:gd name="connsiteY3" fmla="*/ 273806 h 1309016"/>
                <a:gd name="connsiteX4" fmla="*/ 381063 w 1557279"/>
                <a:gd name="connsiteY4" fmla="*/ 323333 h 1309016"/>
                <a:gd name="connsiteX5" fmla="*/ 461982 w 1557279"/>
                <a:gd name="connsiteY5" fmla="*/ 491743 h 1309016"/>
                <a:gd name="connsiteX6" fmla="*/ 525804 w 1557279"/>
                <a:gd name="connsiteY6" fmla="*/ 666271 h 1309016"/>
                <a:gd name="connsiteX7" fmla="*/ 580105 w 1557279"/>
                <a:gd name="connsiteY7" fmla="*/ 833949 h 1309016"/>
                <a:gd name="connsiteX8" fmla="*/ 627730 w 1557279"/>
                <a:gd name="connsiteY8" fmla="*/ 979659 h 1309016"/>
                <a:gd name="connsiteX9" fmla="*/ 703908 w 1557279"/>
                <a:gd name="connsiteY9" fmla="*/ 1073936 h 1309016"/>
                <a:gd name="connsiteX10" fmla="*/ 966787 w 1557279"/>
                <a:gd name="connsiteY10" fmla="*/ 1199795 h 1309016"/>
                <a:gd name="connsiteX11" fmla="*/ 1238289 w 1557279"/>
                <a:gd name="connsiteY11" fmla="*/ 1294563 h 1309016"/>
                <a:gd name="connsiteX12" fmla="*/ 1536332 w 1557279"/>
                <a:gd name="connsiteY12" fmla="*/ 875860 h 1309016"/>
                <a:gd name="connsiteX13" fmla="*/ 1528853 w 1557279"/>
                <a:gd name="connsiteY13" fmla="*/ 251957 h 1309016"/>
                <a:gd name="connsiteX14" fmla="*/ 1500203 w 1557279"/>
                <a:gd name="connsiteY14" fmla="*/ 22090 h 1309016"/>
                <a:gd name="connsiteX0" fmla="*/ 0 w 1557279"/>
                <a:gd name="connsiteY0" fmla="*/ 456702 h 1300277"/>
                <a:gd name="connsiteX1" fmla="*/ 49658 w 1557279"/>
                <a:gd name="connsiteY1" fmla="*/ 375740 h 1300277"/>
                <a:gd name="connsiteX2" fmla="*/ 123825 w 1557279"/>
                <a:gd name="connsiteY2" fmla="*/ 301431 h 1300277"/>
                <a:gd name="connsiteX3" fmla="*/ 231462 w 1557279"/>
                <a:gd name="connsiteY3" fmla="*/ 273806 h 1300277"/>
                <a:gd name="connsiteX4" fmla="*/ 381063 w 1557279"/>
                <a:gd name="connsiteY4" fmla="*/ 323333 h 1300277"/>
                <a:gd name="connsiteX5" fmla="*/ 461982 w 1557279"/>
                <a:gd name="connsiteY5" fmla="*/ 491743 h 1300277"/>
                <a:gd name="connsiteX6" fmla="*/ 525804 w 1557279"/>
                <a:gd name="connsiteY6" fmla="*/ 666271 h 1300277"/>
                <a:gd name="connsiteX7" fmla="*/ 580105 w 1557279"/>
                <a:gd name="connsiteY7" fmla="*/ 833949 h 1300277"/>
                <a:gd name="connsiteX8" fmla="*/ 627730 w 1557279"/>
                <a:gd name="connsiteY8" fmla="*/ 979659 h 1300277"/>
                <a:gd name="connsiteX9" fmla="*/ 703908 w 1557279"/>
                <a:gd name="connsiteY9" fmla="*/ 1073936 h 1300277"/>
                <a:gd name="connsiteX10" fmla="*/ 921059 w 1557279"/>
                <a:gd name="connsiteY10" fmla="*/ 1115916 h 1300277"/>
                <a:gd name="connsiteX11" fmla="*/ 1238289 w 1557279"/>
                <a:gd name="connsiteY11" fmla="*/ 1294563 h 1300277"/>
                <a:gd name="connsiteX12" fmla="*/ 1536332 w 1557279"/>
                <a:gd name="connsiteY12" fmla="*/ 875860 h 1300277"/>
                <a:gd name="connsiteX13" fmla="*/ 1528853 w 1557279"/>
                <a:gd name="connsiteY13" fmla="*/ 251957 h 1300277"/>
                <a:gd name="connsiteX14" fmla="*/ 1500203 w 1557279"/>
                <a:gd name="connsiteY14" fmla="*/ 22090 h 1300277"/>
                <a:gd name="connsiteX0" fmla="*/ 0 w 1560381"/>
                <a:gd name="connsiteY0" fmla="*/ 456702 h 1119704"/>
                <a:gd name="connsiteX1" fmla="*/ 49658 w 1560381"/>
                <a:gd name="connsiteY1" fmla="*/ 375740 h 1119704"/>
                <a:gd name="connsiteX2" fmla="*/ 123825 w 1560381"/>
                <a:gd name="connsiteY2" fmla="*/ 301431 h 1119704"/>
                <a:gd name="connsiteX3" fmla="*/ 231462 w 1560381"/>
                <a:gd name="connsiteY3" fmla="*/ 273806 h 1119704"/>
                <a:gd name="connsiteX4" fmla="*/ 381063 w 1560381"/>
                <a:gd name="connsiteY4" fmla="*/ 323333 h 1119704"/>
                <a:gd name="connsiteX5" fmla="*/ 461982 w 1560381"/>
                <a:gd name="connsiteY5" fmla="*/ 491743 h 1119704"/>
                <a:gd name="connsiteX6" fmla="*/ 525804 w 1560381"/>
                <a:gd name="connsiteY6" fmla="*/ 666271 h 1119704"/>
                <a:gd name="connsiteX7" fmla="*/ 580105 w 1560381"/>
                <a:gd name="connsiteY7" fmla="*/ 833949 h 1119704"/>
                <a:gd name="connsiteX8" fmla="*/ 627730 w 1560381"/>
                <a:gd name="connsiteY8" fmla="*/ 979659 h 1119704"/>
                <a:gd name="connsiteX9" fmla="*/ 703908 w 1560381"/>
                <a:gd name="connsiteY9" fmla="*/ 1073936 h 1119704"/>
                <a:gd name="connsiteX10" fmla="*/ 921059 w 1560381"/>
                <a:gd name="connsiteY10" fmla="*/ 1115916 h 1119704"/>
                <a:gd name="connsiteX11" fmla="*/ 1196372 w 1560381"/>
                <a:gd name="connsiteY11" fmla="*/ 982039 h 1119704"/>
                <a:gd name="connsiteX12" fmla="*/ 1536332 w 1560381"/>
                <a:gd name="connsiteY12" fmla="*/ 875860 h 1119704"/>
                <a:gd name="connsiteX13" fmla="*/ 1528853 w 1560381"/>
                <a:gd name="connsiteY13" fmla="*/ 251957 h 1119704"/>
                <a:gd name="connsiteX14" fmla="*/ 1500203 w 1560381"/>
                <a:gd name="connsiteY14" fmla="*/ 22090 h 1119704"/>
                <a:gd name="connsiteX0" fmla="*/ 0 w 1533733"/>
                <a:gd name="connsiteY0" fmla="*/ 455371 h 1118373"/>
                <a:gd name="connsiteX1" fmla="*/ 49658 w 1533733"/>
                <a:gd name="connsiteY1" fmla="*/ 374409 h 1118373"/>
                <a:gd name="connsiteX2" fmla="*/ 123825 w 1533733"/>
                <a:gd name="connsiteY2" fmla="*/ 300100 h 1118373"/>
                <a:gd name="connsiteX3" fmla="*/ 231462 w 1533733"/>
                <a:gd name="connsiteY3" fmla="*/ 272475 h 1118373"/>
                <a:gd name="connsiteX4" fmla="*/ 381063 w 1533733"/>
                <a:gd name="connsiteY4" fmla="*/ 322002 h 1118373"/>
                <a:gd name="connsiteX5" fmla="*/ 461982 w 1533733"/>
                <a:gd name="connsiteY5" fmla="*/ 490412 h 1118373"/>
                <a:gd name="connsiteX6" fmla="*/ 525804 w 1533733"/>
                <a:gd name="connsiteY6" fmla="*/ 664940 h 1118373"/>
                <a:gd name="connsiteX7" fmla="*/ 580105 w 1533733"/>
                <a:gd name="connsiteY7" fmla="*/ 832618 h 1118373"/>
                <a:gd name="connsiteX8" fmla="*/ 627730 w 1533733"/>
                <a:gd name="connsiteY8" fmla="*/ 978328 h 1118373"/>
                <a:gd name="connsiteX9" fmla="*/ 703908 w 1533733"/>
                <a:gd name="connsiteY9" fmla="*/ 1072605 h 1118373"/>
                <a:gd name="connsiteX10" fmla="*/ 921059 w 1533733"/>
                <a:gd name="connsiteY10" fmla="*/ 1114585 h 1118373"/>
                <a:gd name="connsiteX11" fmla="*/ 1196372 w 1533733"/>
                <a:gd name="connsiteY11" fmla="*/ 980708 h 1118373"/>
                <a:gd name="connsiteX12" fmla="*/ 1344526 w 1533733"/>
                <a:gd name="connsiteY12" fmla="*/ 771583 h 1118373"/>
                <a:gd name="connsiteX13" fmla="*/ 1528853 w 1533733"/>
                <a:gd name="connsiteY13" fmla="*/ 250626 h 1118373"/>
                <a:gd name="connsiteX14" fmla="*/ 1500203 w 1533733"/>
                <a:gd name="connsiteY14" fmla="*/ 20759 h 1118373"/>
                <a:gd name="connsiteX0" fmla="*/ 0 w 1500203"/>
                <a:gd name="connsiteY0" fmla="*/ 443868 h 1106870"/>
                <a:gd name="connsiteX1" fmla="*/ 49658 w 1500203"/>
                <a:gd name="connsiteY1" fmla="*/ 362906 h 1106870"/>
                <a:gd name="connsiteX2" fmla="*/ 123825 w 1500203"/>
                <a:gd name="connsiteY2" fmla="*/ 288597 h 1106870"/>
                <a:gd name="connsiteX3" fmla="*/ 231462 w 1500203"/>
                <a:gd name="connsiteY3" fmla="*/ 260972 h 1106870"/>
                <a:gd name="connsiteX4" fmla="*/ 381063 w 1500203"/>
                <a:gd name="connsiteY4" fmla="*/ 310499 h 1106870"/>
                <a:gd name="connsiteX5" fmla="*/ 461982 w 1500203"/>
                <a:gd name="connsiteY5" fmla="*/ 478909 h 1106870"/>
                <a:gd name="connsiteX6" fmla="*/ 525804 w 1500203"/>
                <a:gd name="connsiteY6" fmla="*/ 653437 h 1106870"/>
                <a:gd name="connsiteX7" fmla="*/ 580105 w 1500203"/>
                <a:gd name="connsiteY7" fmla="*/ 821115 h 1106870"/>
                <a:gd name="connsiteX8" fmla="*/ 627730 w 1500203"/>
                <a:gd name="connsiteY8" fmla="*/ 966825 h 1106870"/>
                <a:gd name="connsiteX9" fmla="*/ 703908 w 1500203"/>
                <a:gd name="connsiteY9" fmla="*/ 1061102 h 1106870"/>
                <a:gd name="connsiteX10" fmla="*/ 921059 w 1500203"/>
                <a:gd name="connsiteY10" fmla="*/ 1103082 h 1106870"/>
                <a:gd name="connsiteX11" fmla="*/ 1196372 w 1500203"/>
                <a:gd name="connsiteY11" fmla="*/ 969205 h 1106870"/>
                <a:gd name="connsiteX12" fmla="*/ 1344526 w 1500203"/>
                <a:gd name="connsiteY12" fmla="*/ 760080 h 1106870"/>
                <a:gd name="connsiteX13" fmla="*/ 1445022 w 1500203"/>
                <a:gd name="connsiteY13" fmla="*/ 559385 h 1106870"/>
                <a:gd name="connsiteX14" fmla="*/ 1500203 w 1500203"/>
                <a:gd name="connsiteY14" fmla="*/ 9256 h 1106870"/>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44526 w 1530690"/>
                <a:gd name="connsiteY12" fmla="*/ 499683 h 846473"/>
                <a:gd name="connsiteX13" fmla="*/ 1445022 w 1530690"/>
                <a:gd name="connsiteY13" fmla="*/ 298988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44526 w 1530690"/>
                <a:gd name="connsiteY12" fmla="*/ 499683 h 846473"/>
                <a:gd name="connsiteX13" fmla="*/ 1441211 w 1530690"/>
                <a:gd name="connsiteY13" fmla="*/ 409563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14039 w 1530690"/>
                <a:gd name="connsiteY12" fmla="*/ 614072 h 846473"/>
                <a:gd name="connsiteX13" fmla="*/ 1441211 w 1530690"/>
                <a:gd name="connsiteY13" fmla="*/ 409563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14039 w 1530690"/>
                <a:gd name="connsiteY12" fmla="*/ 614072 h 846473"/>
                <a:gd name="connsiteX13" fmla="*/ 1441211 w 1530690"/>
                <a:gd name="connsiteY13" fmla="*/ 409563 h 846473"/>
                <a:gd name="connsiteX14" fmla="*/ 1530690 w 1530690"/>
                <a:gd name="connsiteY14" fmla="*/ 114850 h 846473"/>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4039 w 1530690"/>
                <a:gd name="connsiteY12" fmla="*/ 614072 h 842685"/>
                <a:gd name="connsiteX13" fmla="*/ 1441211 w 1530690"/>
                <a:gd name="connsiteY13" fmla="*/ 409563 h 842685"/>
                <a:gd name="connsiteX14" fmla="*/ 1530690 w 1530690"/>
                <a:gd name="connsiteY14" fmla="*/ 114850 h 842685"/>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7850 w 1530690"/>
                <a:gd name="connsiteY12" fmla="*/ 671268 h 842685"/>
                <a:gd name="connsiteX13" fmla="*/ 1441211 w 1530690"/>
                <a:gd name="connsiteY13" fmla="*/ 409563 h 842685"/>
                <a:gd name="connsiteX14" fmla="*/ 1530690 w 1530690"/>
                <a:gd name="connsiteY14" fmla="*/ 114850 h 842685"/>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7850 w 1530690"/>
                <a:gd name="connsiteY12" fmla="*/ 671268 h 842685"/>
                <a:gd name="connsiteX13" fmla="*/ 1401121 w 1530690"/>
                <a:gd name="connsiteY13" fmla="*/ 497263 h 842685"/>
                <a:gd name="connsiteX14" fmla="*/ 1530690 w 1530690"/>
                <a:gd name="connsiteY14" fmla="*/ 114850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01121 w 1492582"/>
                <a:gd name="connsiteY13" fmla="*/ 497263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01121 w 1492582"/>
                <a:gd name="connsiteY13" fmla="*/ 497263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27797 w 1492582"/>
                <a:gd name="connsiteY13" fmla="*/ 516329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27797 w 1492582"/>
                <a:gd name="connsiteY13" fmla="*/ 516329 h 842685"/>
                <a:gd name="connsiteX14" fmla="*/ 1492582 w 1492582"/>
                <a:gd name="connsiteY14" fmla="*/ 366512 h 842685"/>
                <a:gd name="connsiteX0" fmla="*/ 0 w 1492582"/>
                <a:gd name="connsiteY0" fmla="*/ 183471 h 842706"/>
                <a:gd name="connsiteX1" fmla="*/ 49658 w 1492582"/>
                <a:gd name="connsiteY1" fmla="*/ 102509 h 842706"/>
                <a:gd name="connsiteX2" fmla="*/ 123825 w 1492582"/>
                <a:gd name="connsiteY2" fmla="*/ 28200 h 842706"/>
                <a:gd name="connsiteX3" fmla="*/ 231462 w 1492582"/>
                <a:gd name="connsiteY3" fmla="*/ 575 h 842706"/>
                <a:gd name="connsiteX4" fmla="*/ 381063 w 1492582"/>
                <a:gd name="connsiteY4" fmla="*/ 50102 h 842706"/>
                <a:gd name="connsiteX5" fmla="*/ 461982 w 1492582"/>
                <a:gd name="connsiteY5" fmla="*/ 218512 h 842706"/>
                <a:gd name="connsiteX6" fmla="*/ 525804 w 1492582"/>
                <a:gd name="connsiteY6" fmla="*/ 393040 h 842706"/>
                <a:gd name="connsiteX7" fmla="*/ 580105 w 1492582"/>
                <a:gd name="connsiteY7" fmla="*/ 560718 h 842706"/>
                <a:gd name="connsiteX8" fmla="*/ 627730 w 1492582"/>
                <a:gd name="connsiteY8" fmla="*/ 706428 h 842706"/>
                <a:gd name="connsiteX9" fmla="*/ 738205 w 1492582"/>
                <a:gd name="connsiteY9" fmla="*/ 804518 h 842706"/>
                <a:gd name="connsiteX10" fmla="*/ 921059 w 1492582"/>
                <a:gd name="connsiteY10" fmla="*/ 842685 h 842706"/>
                <a:gd name="connsiteX11" fmla="*/ 1146831 w 1492582"/>
                <a:gd name="connsiteY11" fmla="*/ 800318 h 842706"/>
                <a:gd name="connsiteX12" fmla="*/ 1317850 w 1492582"/>
                <a:gd name="connsiteY12" fmla="*/ 671268 h 842706"/>
                <a:gd name="connsiteX13" fmla="*/ 1427797 w 1492582"/>
                <a:gd name="connsiteY13" fmla="*/ 516329 h 842706"/>
                <a:gd name="connsiteX14" fmla="*/ 1492582 w 1492582"/>
                <a:gd name="connsiteY14" fmla="*/ 366512 h 842706"/>
                <a:gd name="connsiteX0" fmla="*/ 0 w 1492582"/>
                <a:gd name="connsiteY0" fmla="*/ 183471 h 842710"/>
                <a:gd name="connsiteX1" fmla="*/ 49658 w 1492582"/>
                <a:gd name="connsiteY1" fmla="*/ 102509 h 842710"/>
                <a:gd name="connsiteX2" fmla="*/ 123825 w 1492582"/>
                <a:gd name="connsiteY2" fmla="*/ 28200 h 842710"/>
                <a:gd name="connsiteX3" fmla="*/ 231462 w 1492582"/>
                <a:gd name="connsiteY3" fmla="*/ 575 h 842710"/>
                <a:gd name="connsiteX4" fmla="*/ 381063 w 1492582"/>
                <a:gd name="connsiteY4" fmla="*/ 50102 h 842710"/>
                <a:gd name="connsiteX5" fmla="*/ 461982 w 1492582"/>
                <a:gd name="connsiteY5" fmla="*/ 218512 h 842710"/>
                <a:gd name="connsiteX6" fmla="*/ 525804 w 1492582"/>
                <a:gd name="connsiteY6" fmla="*/ 393040 h 842710"/>
                <a:gd name="connsiteX7" fmla="*/ 580105 w 1492582"/>
                <a:gd name="connsiteY7" fmla="*/ 560718 h 842710"/>
                <a:gd name="connsiteX8" fmla="*/ 647844 w 1492582"/>
                <a:gd name="connsiteY8" fmla="*/ 691176 h 842710"/>
                <a:gd name="connsiteX9" fmla="*/ 738205 w 1492582"/>
                <a:gd name="connsiteY9" fmla="*/ 804518 h 842710"/>
                <a:gd name="connsiteX10" fmla="*/ 921059 w 1492582"/>
                <a:gd name="connsiteY10" fmla="*/ 842685 h 842710"/>
                <a:gd name="connsiteX11" fmla="*/ 1146831 w 1492582"/>
                <a:gd name="connsiteY11" fmla="*/ 800318 h 842710"/>
                <a:gd name="connsiteX12" fmla="*/ 1317850 w 1492582"/>
                <a:gd name="connsiteY12" fmla="*/ 671268 h 842710"/>
                <a:gd name="connsiteX13" fmla="*/ 1427797 w 1492582"/>
                <a:gd name="connsiteY13" fmla="*/ 516329 h 842710"/>
                <a:gd name="connsiteX14" fmla="*/ 1492582 w 1492582"/>
                <a:gd name="connsiteY14" fmla="*/ 366512 h 842710"/>
                <a:gd name="connsiteX0" fmla="*/ 0 w 1492582"/>
                <a:gd name="connsiteY0" fmla="*/ 183471 h 842710"/>
                <a:gd name="connsiteX1" fmla="*/ 49658 w 1492582"/>
                <a:gd name="connsiteY1" fmla="*/ 102509 h 842710"/>
                <a:gd name="connsiteX2" fmla="*/ 123825 w 1492582"/>
                <a:gd name="connsiteY2" fmla="*/ 28200 h 842710"/>
                <a:gd name="connsiteX3" fmla="*/ 231462 w 1492582"/>
                <a:gd name="connsiteY3" fmla="*/ 575 h 842710"/>
                <a:gd name="connsiteX4" fmla="*/ 381063 w 1492582"/>
                <a:gd name="connsiteY4" fmla="*/ 50102 h 842710"/>
                <a:gd name="connsiteX5" fmla="*/ 481036 w 1492582"/>
                <a:gd name="connsiteY5" fmla="*/ 221164 h 842710"/>
                <a:gd name="connsiteX6" fmla="*/ 525804 w 1492582"/>
                <a:gd name="connsiteY6" fmla="*/ 393040 h 842710"/>
                <a:gd name="connsiteX7" fmla="*/ 580105 w 1492582"/>
                <a:gd name="connsiteY7" fmla="*/ 560718 h 842710"/>
                <a:gd name="connsiteX8" fmla="*/ 647844 w 1492582"/>
                <a:gd name="connsiteY8" fmla="*/ 691176 h 842710"/>
                <a:gd name="connsiteX9" fmla="*/ 738205 w 1492582"/>
                <a:gd name="connsiteY9" fmla="*/ 804518 h 842710"/>
                <a:gd name="connsiteX10" fmla="*/ 921059 w 1492582"/>
                <a:gd name="connsiteY10" fmla="*/ 842685 h 842710"/>
                <a:gd name="connsiteX11" fmla="*/ 1146831 w 1492582"/>
                <a:gd name="connsiteY11" fmla="*/ 800318 h 842710"/>
                <a:gd name="connsiteX12" fmla="*/ 1317850 w 1492582"/>
                <a:gd name="connsiteY12" fmla="*/ 671268 h 842710"/>
                <a:gd name="connsiteX13" fmla="*/ 1427797 w 1492582"/>
                <a:gd name="connsiteY13" fmla="*/ 516329 h 842710"/>
                <a:gd name="connsiteX14" fmla="*/ 1492582 w 1492582"/>
                <a:gd name="connsiteY14" fmla="*/ 366512 h 84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2582" h="842710" extrusionOk="0">
                  <a:moveTo>
                    <a:pt x="0" y="183471"/>
                  </a:moveTo>
                  <a:cubicBezTo>
                    <a:pt x="25400" y="153705"/>
                    <a:pt x="29021" y="128388"/>
                    <a:pt x="49658" y="102509"/>
                  </a:cubicBezTo>
                  <a:cubicBezTo>
                    <a:pt x="70296" y="76631"/>
                    <a:pt x="93524" y="45189"/>
                    <a:pt x="123825" y="28200"/>
                  </a:cubicBezTo>
                  <a:cubicBezTo>
                    <a:pt x="154126" y="11211"/>
                    <a:pt x="188589" y="-3075"/>
                    <a:pt x="231462" y="575"/>
                  </a:cubicBezTo>
                  <a:cubicBezTo>
                    <a:pt x="274335" y="4225"/>
                    <a:pt x="339468" y="13337"/>
                    <a:pt x="381063" y="50102"/>
                  </a:cubicBezTo>
                  <a:cubicBezTo>
                    <a:pt x="422658" y="86867"/>
                    <a:pt x="456913" y="164008"/>
                    <a:pt x="481036" y="221164"/>
                  </a:cubicBezTo>
                  <a:cubicBezTo>
                    <a:pt x="505159" y="278320"/>
                    <a:pt x="509293" y="336448"/>
                    <a:pt x="525804" y="393040"/>
                  </a:cubicBezTo>
                  <a:cubicBezTo>
                    <a:pt x="542316" y="449632"/>
                    <a:pt x="559765" y="511029"/>
                    <a:pt x="580105" y="560718"/>
                  </a:cubicBezTo>
                  <a:cubicBezTo>
                    <a:pt x="600445" y="610407"/>
                    <a:pt x="621494" y="650543"/>
                    <a:pt x="647844" y="691176"/>
                  </a:cubicBezTo>
                  <a:cubicBezTo>
                    <a:pt x="674194" y="731809"/>
                    <a:pt x="692669" y="779267"/>
                    <a:pt x="738205" y="804518"/>
                  </a:cubicBezTo>
                  <a:cubicBezTo>
                    <a:pt x="783741" y="829769"/>
                    <a:pt x="852955" y="843385"/>
                    <a:pt x="921059" y="842685"/>
                  </a:cubicBezTo>
                  <a:cubicBezTo>
                    <a:pt x="989163" y="841985"/>
                    <a:pt x="1080699" y="828887"/>
                    <a:pt x="1146831" y="800318"/>
                  </a:cubicBezTo>
                  <a:cubicBezTo>
                    <a:pt x="1212963" y="771749"/>
                    <a:pt x="1271022" y="718599"/>
                    <a:pt x="1317850" y="671268"/>
                  </a:cubicBezTo>
                  <a:cubicBezTo>
                    <a:pt x="1364678" y="623937"/>
                    <a:pt x="1398675" y="567122"/>
                    <a:pt x="1427797" y="516329"/>
                  </a:cubicBezTo>
                  <a:cubicBezTo>
                    <a:pt x="1456919" y="465536"/>
                    <a:pt x="1440586" y="484863"/>
                    <a:pt x="1492582" y="366512"/>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sp>
        <p:nvSpPr>
          <p:cNvPr id="28" name="Rectangle 15"/>
          <p:cNvSpPr>
            <a:spLocks noChangeArrowheads="1"/>
          </p:cNvSpPr>
          <p:nvPr/>
        </p:nvSpPr>
        <p:spPr bwMode="auto">
          <a:xfrm>
            <a:off x="5852629" y="574814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2400">
                <a:latin typeface="Calibri"/>
                <a:ea typeface="Calibri"/>
                <a:cs typeface="Times New Roman"/>
              </a:rPr>
              <a:t>②</a:t>
            </a:r>
            <a:endParaRPr lang="de-DE" sz="2400"/>
          </a:p>
        </p:txBody>
      </p:sp>
      <p:sp>
        <p:nvSpPr>
          <p:cNvPr id="29" name="Rectangle 15"/>
          <p:cNvSpPr>
            <a:spLocks noChangeArrowheads="1"/>
          </p:cNvSpPr>
          <p:nvPr/>
        </p:nvSpPr>
        <p:spPr bwMode="auto">
          <a:xfrm>
            <a:off x="8873715" y="5783667"/>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2400">
                <a:latin typeface="Calibri"/>
                <a:ea typeface="Calibri"/>
                <a:cs typeface="Times New Roman"/>
              </a:rPr>
              <a:t>③</a:t>
            </a:r>
            <a:endParaRPr lang="de-DE"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22.09.2023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9</a:t>
            </a:fld>
            <a:endParaRPr lang="de-DE"/>
          </a:p>
        </p:txBody>
      </p:sp>
      <p:sp>
        <p:nvSpPr>
          <p:cNvPr id="4" name="Rectangle 15"/>
          <p:cNvSpPr>
            <a:spLocks noChangeArrowheads="1"/>
          </p:cNvSpPr>
          <p:nvPr/>
        </p:nvSpPr>
        <p:spPr bwMode="auto">
          <a:xfrm>
            <a:off x="2138214" y="908720"/>
            <a:ext cx="7139136"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2800">
                <a:latin typeface="Calibri"/>
                <a:ea typeface="Calibri"/>
                <a:cs typeface="Times New Roman"/>
              </a:rPr>
              <a:t>Welke grafiek kan niet gelopen worden?</a:t>
            </a:r>
            <a:endParaRPr lang="en-US" sz="2800" i="1"/>
          </a:p>
        </p:txBody>
      </p:sp>
      <p:grpSp>
        <p:nvGrpSpPr>
          <p:cNvPr id="5" name="Gruppieren 4"/>
          <p:cNvGrpSpPr/>
          <p:nvPr/>
        </p:nvGrpSpPr>
        <p:grpSpPr bwMode="auto">
          <a:xfrm>
            <a:off x="2225776" y="2242724"/>
            <a:ext cx="2203695" cy="1834348"/>
            <a:chOff x="194710" y="148816"/>
            <a:chExt cx="1754389" cy="1500913"/>
          </a:xfrm>
        </p:grpSpPr>
        <p:grpSp>
          <p:nvGrpSpPr>
            <p:cNvPr id="6" name="Gruppieren 5"/>
            <p:cNvGrpSpPr/>
            <p:nvPr/>
          </p:nvGrpSpPr>
          <p:grpSpPr bwMode="auto">
            <a:xfrm>
              <a:off x="194710" y="148816"/>
              <a:ext cx="1754389" cy="1500913"/>
              <a:chOff x="194710" y="148825"/>
              <a:chExt cx="1754389" cy="1501001"/>
            </a:xfrm>
          </p:grpSpPr>
          <p:cxnSp>
            <p:nvCxnSpPr>
              <p:cNvPr id="8" name="Gerade Verbindung mit Pfeil 7"/>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10" name="Gerade Verbindung mit Pfeil 9"/>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nl" sz="600">
                    <a:latin typeface="Calibri"/>
                    <a:ea typeface="Calibri"/>
                    <a:cs typeface="Times New Roman"/>
                  </a:rPr>
                  <a:t>tijd</a:t>
                </a:r>
                <a:endParaRPr lang="de-DE" sz="1100">
                  <a:latin typeface="Calibri"/>
                  <a:ea typeface="Calibri"/>
                  <a:cs typeface="Times New Roman"/>
                </a:endParaRPr>
              </a:p>
            </p:txBody>
          </p:sp>
        </p:grpSp>
        <p:sp>
          <p:nvSpPr>
            <p:cNvPr id="7" name="Freihandform: Form 6"/>
            <p:cNvSpPr/>
            <p:nvPr/>
          </p:nvSpPr>
          <p:spPr bwMode="auto">
            <a:xfrm>
              <a:off x="224287" y="491706"/>
              <a:ext cx="1657350" cy="955472"/>
            </a:xfrm>
            <a:custGeom>
              <a:avLst/>
              <a:gdLst>
                <a:gd name="connsiteX0" fmla="*/ 0 w 1657350"/>
                <a:gd name="connsiteY0" fmla="*/ 955472 h 955472"/>
                <a:gd name="connsiteX1" fmla="*/ 371475 w 1657350"/>
                <a:gd name="connsiteY1" fmla="*/ 574472 h 955472"/>
                <a:gd name="connsiteX2" fmla="*/ 561975 w 1657350"/>
                <a:gd name="connsiteY2" fmla="*/ 107747 h 955472"/>
                <a:gd name="connsiteX3" fmla="*/ 1047750 w 1657350"/>
                <a:gd name="connsiteY3" fmla="*/ 22022 h 955472"/>
                <a:gd name="connsiteX4" fmla="*/ 1295400 w 1657350"/>
                <a:gd name="connsiteY4" fmla="*/ 422072 h 955472"/>
                <a:gd name="connsiteX5" fmla="*/ 1485900 w 1657350"/>
                <a:gd name="connsiteY5" fmla="*/ 622097 h 955472"/>
                <a:gd name="connsiteX6" fmla="*/ 1657350 w 1657350"/>
                <a:gd name="connsiteY6" fmla="*/ 660197 h 95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955472" extrusionOk="0">
                  <a:moveTo>
                    <a:pt x="0" y="955472"/>
                  </a:moveTo>
                  <a:cubicBezTo>
                    <a:pt x="138906" y="835615"/>
                    <a:pt x="277813" y="715759"/>
                    <a:pt x="371475" y="574472"/>
                  </a:cubicBezTo>
                  <a:cubicBezTo>
                    <a:pt x="465138" y="433184"/>
                    <a:pt x="449263" y="199822"/>
                    <a:pt x="561975" y="107747"/>
                  </a:cubicBezTo>
                  <a:cubicBezTo>
                    <a:pt x="674688" y="15672"/>
                    <a:pt x="925513" y="-30365"/>
                    <a:pt x="1047750" y="22022"/>
                  </a:cubicBezTo>
                  <a:cubicBezTo>
                    <a:pt x="1169987" y="74409"/>
                    <a:pt x="1222375" y="322060"/>
                    <a:pt x="1295400" y="422072"/>
                  </a:cubicBezTo>
                  <a:cubicBezTo>
                    <a:pt x="1368425" y="522084"/>
                    <a:pt x="1425575" y="582409"/>
                    <a:pt x="1485900" y="622097"/>
                  </a:cubicBezTo>
                  <a:cubicBezTo>
                    <a:pt x="1546225" y="661785"/>
                    <a:pt x="1601787" y="660991"/>
                    <a:pt x="1657350" y="660197"/>
                  </a:cubicBez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18" name="Gruppieren 17"/>
          <p:cNvGrpSpPr/>
          <p:nvPr/>
        </p:nvGrpSpPr>
        <p:grpSpPr bwMode="auto">
          <a:xfrm>
            <a:off x="7628184" y="2242724"/>
            <a:ext cx="2153858" cy="1834348"/>
            <a:chOff x="3470566" y="2497696"/>
            <a:chExt cx="1754389" cy="1500913"/>
          </a:xfrm>
        </p:grpSpPr>
        <p:grpSp>
          <p:nvGrpSpPr>
            <p:cNvPr id="12" name="Gruppieren 11"/>
            <p:cNvGrpSpPr/>
            <p:nvPr/>
          </p:nvGrpSpPr>
          <p:grpSpPr bwMode="auto">
            <a:xfrm>
              <a:off x="3470566" y="2497696"/>
              <a:ext cx="1754389" cy="1500913"/>
              <a:chOff x="194710" y="148825"/>
              <a:chExt cx="1754389" cy="1501001"/>
            </a:xfrm>
          </p:grpSpPr>
          <p:cxnSp>
            <p:nvCxnSpPr>
              <p:cNvPr id="14" name="Gerade Verbindung mit Pfeil 13"/>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16" name="Gerade Verbindung mit Pfeil 15"/>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7" name="Rechteck 16"/>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nl" sz="600">
                    <a:latin typeface="Calibri"/>
                    <a:ea typeface="Calibri"/>
                    <a:cs typeface="Times New Roman"/>
                  </a:rPr>
                  <a:t>tijd</a:t>
                </a:r>
                <a:endParaRPr lang="de-DE" sz="1100">
                  <a:latin typeface="Calibri"/>
                  <a:ea typeface="Calibri"/>
                  <a:cs typeface="Times New Roman"/>
                </a:endParaRPr>
              </a:p>
            </p:txBody>
          </p:sp>
        </p:grpSp>
        <p:sp>
          <p:nvSpPr>
            <p:cNvPr id="13" name="Freihandform: Form 12"/>
            <p:cNvSpPr/>
            <p:nvPr/>
          </p:nvSpPr>
          <p:spPr bwMode="auto">
            <a:xfrm>
              <a:off x="3500011" y="2668285"/>
              <a:ext cx="1657350" cy="1129030"/>
            </a:xfrm>
            <a:custGeom>
              <a:avLst/>
              <a:gdLst>
                <a:gd name="connsiteX0" fmla="*/ 0 w 1657350"/>
                <a:gd name="connsiteY0" fmla="*/ 0 h 1129237"/>
                <a:gd name="connsiteX1" fmla="*/ 133350 w 1657350"/>
                <a:gd name="connsiteY1" fmla="*/ 933450 h 1129237"/>
                <a:gd name="connsiteX2" fmla="*/ 581025 w 1657350"/>
                <a:gd name="connsiteY2" fmla="*/ 1095375 h 1129237"/>
                <a:gd name="connsiteX3" fmla="*/ 1657350 w 1657350"/>
                <a:gd name="connsiteY3" fmla="*/ 466725 h 1129237"/>
                <a:gd name="connsiteX4" fmla="*/ 1657350 w 1657350"/>
                <a:gd name="connsiteY4" fmla="*/ 466725 h 112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129237" extrusionOk="0">
                  <a:moveTo>
                    <a:pt x="0" y="0"/>
                  </a:moveTo>
                  <a:cubicBezTo>
                    <a:pt x="18256" y="375444"/>
                    <a:pt x="36513" y="750888"/>
                    <a:pt x="133350" y="933450"/>
                  </a:cubicBezTo>
                  <a:cubicBezTo>
                    <a:pt x="230187" y="1116012"/>
                    <a:pt x="327025" y="1173162"/>
                    <a:pt x="581025" y="1095375"/>
                  </a:cubicBezTo>
                  <a:cubicBezTo>
                    <a:pt x="835025" y="1017588"/>
                    <a:pt x="1657350" y="466725"/>
                    <a:pt x="1657350" y="466725"/>
                  </a:cubicBezTo>
                  <a:lnTo>
                    <a:pt x="1657350" y="466725"/>
                  </a:ln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25" name="Gruppieren 24"/>
          <p:cNvGrpSpPr/>
          <p:nvPr/>
        </p:nvGrpSpPr>
        <p:grpSpPr bwMode="auto">
          <a:xfrm>
            <a:off x="4813282" y="2192180"/>
            <a:ext cx="2247738" cy="1884892"/>
            <a:chOff x="194710" y="148816"/>
            <a:chExt cx="1754389" cy="1500913"/>
          </a:xfrm>
        </p:grpSpPr>
        <p:grpSp>
          <p:nvGrpSpPr>
            <p:cNvPr id="26" name="Gruppieren 25"/>
            <p:cNvGrpSpPr/>
            <p:nvPr/>
          </p:nvGrpSpPr>
          <p:grpSpPr bwMode="auto">
            <a:xfrm>
              <a:off x="194710" y="148816"/>
              <a:ext cx="1754389" cy="1500913"/>
              <a:chOff x="194710" y="148825"/>
              <a:chExt cx="1754389" cy="1501001"/>
            </a:xfrm>
          </p:grpSpPr>
          <p:cxnSp>
            <p:nvCxnSpPr>
              <p:cNvPr id="28" name="Gerade Verbindung mit Pfeil 27"/>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30" name="Gerade Verbindung mit Pfeil 29"/>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31" name="Rechteck 30"/>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nl" sz="600">
                    <a:latin typeface="Calibri"/>
                    <a:ea typeface="Calibri"/>
                    <a:cs typeface="Times New Roman"/>
                  </a:rPr>
                  <a:t>tijd</a:t>
                </a:r>
                <a:endParaRPr lang="de-DE" sz="1100">
                  <a:latin typeface="Calibri"/>
                  <a:ea typeface="Calibri"/>
                  <a:cs typeface="Times New Roman"/>
                </a:endParaRPr>
              </a:p>
            </p:txBody>
          </p:sp>
        </p:grpSp>
        <p:sp>
          <p:nvSpPr>
            <p:cNvPr id="27" name="Freihandform: Form 26"/>
            <p:cNvSpPr/>
            <p:nvPr/>
          </p:nvSpPr>
          <p:spPr bwMode="auto">
            <a:xfrm>
              <a:off x="232913" y="267418"/>
              <a:ext cx="1613624" cy="1028708"/>
            </a:xfrm>
            <a:custGeom>
              <a:avLst/>
              <a:gdLst>
                <a:gd name="connsiteX0" fmla="*/ 0 w 1613624"/>
                <a:gd name="connsiteY0" fmla="*/ 1028708 h 1028708"/>
                <a:gd name="connsiteX1" fmla="*/ 542925 w 1613624"/>
                <a:gd name="connsiteY1" fmla="*/ 885833 h 1028708"/>
                <a:gd name="connsiteX2" fmla="*/ 619125 w 1613624"/>
                <a:gd name="connsiteY2" fmla="*/ 600083 h 1028708"/>
                <a:gd name="connsiteX3" fmla="*/ 409575 w 1613624"/>
                <a:gd name="connsiteY3" fmla="*/ 314333 h 1028708"/>
                <a:gd name="connsiteX4" fmla="*/ 1009650 w 1613624"/>
                <a:gd name="connsiteY4" fmla="*/ 8 h 1028708"/>
                <a:gd name="connsiteX5" fmla="*/ 1266825 w 1613624"/>
                <a:gd name="connsiteY5" fmla="*/ 323858 h 1028708"/>
                <a:gd name="connsiteX6" fmla="*/ 1504950 w 1613624"/>
                <a:gd name="connsiteY6" fmla="*/ 581033 h 1028708"/>
                <a:gd name="connsiteX7" fmla="*/ 1609725 w 1613624"/>
                <a:gd name="connsiteY7" fmla="*/ 590558 h 1028708"/>
                <a:gd name="connsiteX8" fmla="*/ 1581150 w 1613624"/>
                <a:gd name="connsiteY8" fmla="*/ 590558 h 10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624" h="1028708" extrusionOk="0">
                  <a:moveTo>
                    <a:pt x="0" y="1028708"/>
                  </a:moveTo>
                  <a:cubicBezTo>
                    <a:pt x="219868" y="992989"/>
                    <a:pt x="439737" y="957271"/>
                    <a:pt x="542925" y="885833"/>
                  </a:cubicBezTo>
                  <a:cubicBezTo>
                    <a:pt x="646113" y="814395"/>
                    <a:pt x="641350" y="695333"/>
                    <a:pt x="619125" y="600083"/>
                  </a:cubicBezTo>
                  <a:cubicBezTo>
                    <a:pt x="596900" y="504833"/>
                    <a:pt x="344488" y="414345"/>
                    <a:pt x="409575" y="314333"/>
                  </a:cubicBezTo>
                  <a:cubicBezTo>
                    <a:pt x="474662" y="214321"/>
                    <a:pt x="866775" y="-1579"/>
                    <a:pt x="1009650" y="8"/>
                  </a:cubicBezTo>
                  <a:cubicBezTo>
                    <a:pt x="1152525" y="1595"/>
                    <a:pt x="1184275" y="227021"/>
                    <a:pt x="1266825" y="323858"/>
                  </a:cubicBezTo>
                  <a:cubicBezTo>
                    <a:pt x="1349375" y="420695"/>
                    <a:pt x="1447800" y="536583"/>
                    <a:pt x="1504950" y="581033"/>
                  </a:cubicBezTo>
                  <a:cubicBezTo>
                    <a:pt x="1562100" y="625483"/>
                    <a:pt x="1597025" y="588971"/>
                    <a:pt x="1609725" y="590558"/>
                  </a:cubicBezTo>
                  <a:cubicBezTo>
                    <a:pt x="1622425" y="592145"/>
                    <a:pt x="1601787" y="591351"/>
                    <a:pt x="1581150" y="590558"/>
                  </a:cubicBez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sp>
        <p:nvSpPr>
          <p:cNvPr id="32" name="Rectangle 15"/>
          <p:cNvSpPr>
            <a:spLocks noChangeArrowheads="1"/>
          </p:cNvSpPr>
          <p:nvPr/>
        </p:nvSpPr>
        <p:spPr bwMode="auto">
          <a:xfrm>
            <a:off x="2639617" y="408659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2400">
                <a:latin typeface="Calibri"/>
                <a:ea typeface="Calibri"/>
                <a:cs typeface="Times New Roman"/>
              </a:rPr>
              <a:t>①</a:t>
            </a:r>
            <a:endParaRPr lang="de-DE" sz="2400"/>
          </a:p>
        </p:txBody>
      </p:sp>
      <p:sp>
        <p:nvSpPr>
          <p:cNvPr id="33" name="Rectangle 15"/>
          <p:cNvSpPr>
            <a:spLocks noChangeArrowheads="1"/>
          </p:cNvSpPr>
          <p:nvPr/>
        </p:nvSpPr>
        <p:spPr bwMode="auto">
          <a:xfrm>
            <a:off x="5668613" y="4086600"/>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2400">
                <a:latin typeface="Calibri"/>
                <a:ea typeface="Calibri"/>
                <a:cs typeface="Times New Roman"/>
              </a:rPr>
              <a:t>②</a:t>
            </a:r>
            <a:endParaRPr lang="de-DE" sz="2400"/>
          </a:p>
        </p:txBody>
      </p:sp>
      <p:sp>
        <p:nvSpPr>
          <p:cNvPr id="34" name="Rectangle 15"/>
          <p:cNvSpPr>
            <a:spLocks noChangeArrowheads="1"/>
          </p:cNvSpPr>
          <p:nvPr/>
        </p:nvSpPr>
        <p:spPr bwMode="auto">
          <a:xfrm>
            <a:off x="8689699" y="4122116"/>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2400">
                <a:latin typeface="Calibri"/>
                <a:ea typeface="Calibri"/>
                <a:cs typeface="Times New Roman"/>
              </a:rPr>
              <a:t>③</a:t>
            </a:r>
            <a:endParaRPr lang="de-DE" sz="2400"/>
          </a:p>
        </p:txBody>
      </p:sp>
      <p:sp>
        <p:nvSpPr>
          <p:cNvPr id="35" name="Rectangle 15"/>
          <p:cNvSpPr>
            <a:spLocks noChangeArrowheads="1"/>
          </p:cNvSpPr>
          <p:nvPr/>
        </p:nvSpPr>
        <p:spPr bwMode="auto">
          <a:xfrm>
            <a:off x="10897669" y="6469111"/>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nl" sz="1600" b="1">
                <a:latin typeface="Calibri"/>
                <a:ea typeface="Calibri"/>
                <a:cs typeface="Times New Roman"/>
              </a:rPr>
              <a:t>Lz-item B</a:t>
            </a:r>
            <a:endParaRPr lang="de-DE"/>
          </a:p>
        </p:txBody>
      </p:sp>
      <p:sp>
        <p:nvSpPr>
          <p:cNvPr id="36" name="Rechteck 35"/>
          <p:cNvSpPr/>
          <p:nvPr/>
        </p:nvSpPr>
        <p:spPr bwMode="auto">
          <a:xfrm rot="16199998">
            <a:off x="1287827" y="2396175"/>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nl" sz="600">
                <a:latin typeface="Calibri"/>
                <a:ea typeface="Calibri"/>
                <a:cs typeface="Times New Roman"/>
              </a:rPr>
              <a:t>Afstandssensor</a:t>
            </a:r>
            <a:endParaRPr lang="de-DE" sz="1100">
              <a:latin typeface="Calibri"/>
              <a:ea typeface="Calibri"/>
              <a:cs typeface="Times New Roman"/>
            </a:endParaRPr>
          </a:p>
        </p:txBody>
      </p:sp>
      <p:sp>
        <p:nvSpPr>
          <p:cNvPr id="37" name="Rechteck 36"/>
          <p:cNvSpPr/>
          <p:nvPr/>
        </p:nvSpPr>
        <p:spPr bwMode="auto">
          <a:xfrm rot="16199998">
            <a:off x="3891736" y="2337431"/>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nl" sz="600">
                <a:latin typeface="Calibri"/>
                <a:ea typeface="Calibri"/>
                <a:cs typeface="Times New Roman"/>
              </a:rPr>
              <a:t>Afstandssensor</a:t>
            </a:r>
            <a:endParaRPr lang="de-DE" sz="1100">
              <a:latin typeface="Calibri"/>
              <a:ea typeface="Calibri"/>
              <a:cs typeface="Times New Roman"/>
            </a:endParaRPr>
          </a:p>
        </p:txBody>
      </p:sp>
      <p:sp>
        <p:nvSpPr>
          <p:cNvPr id="38" name="Rechteck 37"/>
          <p:cNvSpPr/>
          <p:nvPr/>
        </p:nvSpPr>
        <p:spPr bwMode="auto">
          <a:xfrm rot="16199998">
            <a:off x="6702110" y="2373863"/>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nl" sz="600">
                <a:latin typeface="Calibri"/>
                <a:ea typeface="Calibri"/>
                <a:cs typeface="Times New Roman"/>
              </a:rPr>
              <a:t>Afstandssensor</a:t>
            </a:r>
            <a:endParaRPr lang="de-DE" sz="1100">
              <a:latin typeface="Calibri"/>
              <a:ea typeface="Calibri"/>
              <a:cs typeface="Times New Roman"/>
            </a:endParaRPr>
          </a:p>
        </p:txBody>
      </p:sp>
    </p:spTree>
  </p:cSld>
  <p:clrMapOvr>
    <a:masterClrMapping/>
  </p:clrMapOvr>
</p:sld>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Vorlage_PowerpointPräsentation_PH-Ludwigsburg</Template>
  <TotalTime>0</TotalTime>
  <Words>424</Words>
  <Application>Microsoft Office PowerPoint</Application>
  <DocSecurity>0</DocSecurity>
  <PresentationFormat>Breitbild</PresentationFormat>
  <Paragraphs>102</Paragraphs>
  <Slides>10</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Times New Roman</vt:lpstr>
      <vt:lpstr>Wingdings</vt:lpstr>
      <vt:lpstr>2_Office</vt:lpstr>
      <vt:lpstr>PowerPoint-Präsentation</vt:lpstr>
      <vt:lpstr>Lopen grafieken</vt:lpstr>
      <vt:lpstr>PowerPoint-Präsentation</vt:lpstr>
      <vt:lpstr>PowerPoint-Präsentation</vt:lpstr>
      <vt:lpstr>“De taal van grafieken”</vt:lpstr>
      <vt:lpstr>“De taal van grafieken”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dc:title>
  <dc:subject/>
  <dc:creator>Banz, Tobias</dc:creator>
  <cp:keywords/>
  <dc:description/>
  <cp:lastModifiedBy>Frey, Kerstin</cp:lastModifiedBy>
  <cp:revision>40</cp:revision>
  <dcterms:created xsi:type="dcterms:W3CDTF">2016-07-06T12:58:37Z</dcterms:created>
  <dcterms:modified xsi:type="dcterms:W3CDTF">2023-09-22T13:56:50Z</dcterms:modified>
  <cp:category/>
  <dc:identifier/>
  <cp:contentStatus/>
  <dc:language/>
  <cp:version/>
</cp:coreProperties>
</file>